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930" r:id="rId1"/>
  </p:sldMasterIdLst>
  <p:notesMasterIdLst>
    <p:notesMasterId r:id="rId5"/>
  </p:notesMasterIdLst>
  <p:handoutMasterIdLst>
    <p:handoutMasterId r:id="rId6"/>
  </p:handoutMasterIdLst>
  <p:sldIdLst>
    <p:sldId id="3043" r:id="rId2"/>
    <p:sldId id="606" r:id="rId3"/>
    <p:sldId id="816" r:id="rId4"/>
  </p:sldIdLst>
  <p:sldSz cx="12192000" cy="6858000"/>
  <p:notesSz cx="6858000" cy="9144000"/>
  <p:defaultTextStyle>
    <a:defPPr>
      <a:defRPr lang="en-US"/>
    </a:defPPr>
    <a:lvl1pPr marL="0" algn="l" defTabSz="914240" rtl="0" eaLnBrk="1" latinLnBrk="0" hangingPunct="1">
      <a:defRPr sz="1800" kern="1200">
        <a:solidFill>
          <a:schemeClr val="tx1"/>
        </a:solidFill>
        <a:latin typeface="+mn-lt"/>
        <a:ea typeface="+mn-ea"/>
        <a:cs typeface="+mn-cs"/>
      </a:defRPr>
    </a:lvl1pPr>
    <a:lvl2pPr marL="457120" algn="l" defTabSz="914240" rtl="0" eaLnBrk="1" latinLnBrk="0" hangingPunct="1">
      <a:defRPr sz="1800" kern="1200">
        <a:solidFill>
          <a:schemeClr val="tx1"/>
        </a:solidFill>
        <a:latin typeface="+mn-lt"/>
        <a:ea typeface="+mn-ea"/>
        <a:cs typeface="+mn-cs"/>
      </a:defRPr>
    </a:lvl2pPr>
    <a:lvl3pPr marL="914240" algn="l" defTabSz="914240" rtl="0" eaLnBrk="1" latinLnBrk="0" hangingPunct="1">
      <a:defRPr sz="1800" kern="1200">
        <a:solidFill>
          <a:schemeClr val="tx1"/>
        </a:solidFill>
        <a:latin typeface="+mn-lt"/>
        <a:ea typeface="+mn-ea"/>
        <a:cs typeface="+mn-cs"/>
      </a:defRPr>
    </a:lvl3pPr>
    <a:lvl4pPr marL="1371360" algn="l" defTabSz="914240" rtl="0" eaLnBrk="1" latinLnBrk="0" hangingPunct="1">
      <a:defRPr sz="1800" kern="1200">
        <a:solidFill>
          <a:schemeClr val="tx1"/>
        </a:solidFill>
        <a:latin typeface="+mn-lt"/>
        <a:ea typeface="+mn-ea"/>
        <a:cs typeface="+mn-cs"/>
      </a:defRPr>
    </a:lvl4pPr>
    <a:lvl5pPr marL="1828480" algn="l" defTabSz="914240" rtl="0" eaLnBrk="1" latinLnBrk="0" hangingPunct="1">
      <a:defRPr sz="1800" kern="1200">
        <a:solidFill>
          <a:schemeClr val="tx1"/>
        </a:solidFill>
        <a:latin typeface="+mn-lt"/>
        <a:ea typeface="+mn-ea"/>
        <a:cs typeface="+mn-cs"/>
      </a:defRPr>
    </a:lvl5pPr>
    <a:lvl6pPr marL="2285600" algn="l" defTabSz="914240" rtl="0" eaLnBrk="1" latinLnBrk="0" hangingPunct="1">
      <a:defRPr sz="1800" kern="1200">
        <a:solidFill>
          <a:schemeClr val="tx1"/>
        </a:solidFill>
        <a:latin typeface="+mn-lt"/>
        <a:ea typeface="+mn-ea"/>
        <a:cs typeface="+mn-cs"/>
      </a:defRPr>
    </a:lvl6pPr>
    <a:lvl7pPr marL="2742720" algn="l" defTabSz="914240" rtl="0" eaLnBrk="1" latinLnBrk="0" hangingPunct="1">
      <a:defRPr sz="1800" kern="1200">
        <a:solidFill>
          <a:schemeClr val="tx1"/>
        </a:solidFill>
        <a:latin typeface="+mn-lt"/>
        <a:ea typeface="+mn-ea"/>
        <a:cs typeface="+mn-cs"/>
      </a:defRPr>
    </a:lvl7pPr>
    <a:lvl8pPr marL="3199840" algn="l" defTabSz="914240" rtl="0" eaLnBrk="1" latinLnBrk="0" hangingPunct="1">
      <a:defRPr sz="1800" kern="1200">
        <a:solidFill>
          <a:schemeClr val="tx1"/>
        </a:solidFill>
        <a:latin typeface="+mn-lt"/>
        <a:ea typeface="+mn-ea"/>
        <a:cs typeface="+mn-cs"/>
      </a:defRPr>
    </a:lvl8pPr>
    <a:lvl9pPr marL="3656960" algn="l" defTabSz="91424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177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7E7"/>
    <a:srgbClr val="A21820"/>
    <a:srgbClr val="171C2D"/>
    <a:srgbClr val="F5811F"/>
    <a:srgbClr val="045C99"/>
    <a:srgbClr val="EB1C23"/>
    <a:srgbClr val="7F7F7F"/>
    <a:srgbClr val="0C0C0C"/>
    <a:srgbClr val="00B2BA"/>
    <a:srgbClr val="8D91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4" autoAdjust="0"/>
    <p:restoredTop sz="95238" autoAdjust="0"/>
  </p:normalViewPr>
  <p:slideViewPr>
    <p:cSldViewPr showGuides="1">
      <p:cViewPr varScale="1">
        <p:scale>
          <a:sx n="109" d="100"/>
          <a:sy n="109" d="100"/>
        </p:scale>
        <p:origin x="528" y="114"/>
      </p:cViewPr>
      <p:guideLst>
        <p:guide orient="horz" pos="2160"/>
        <p:guide pos="3840"/>
        <p:guide orient="horz" pos="1776"/>
      </p:guideLst>
    </p:cSldViewPr>
  </p:slideViewPr>
  <p:outlineViewPr>
    <p:cViewPr>
      <p:scale>
        <a:sx n="33" d="100"/>
        <a:sy n="33" d="100"/>
      </p:scale>
      <p:origin x="0" y="-3379"/>
    </p:cViewPr>
  </p:outlineViewPr>
  <p:notesTextViewPr>
    <p:cViewPr>
      <p:scale>
        <a:sx n="1" d="1"/>
        <a:sy n="1" d="1"/>
      </p:scale>
      <p:origin x="0" y="0"/>
    </p:cViewPr>
  </p:notesTextViewPr>
  <p:sorterViewPr>
    <p:cViewPr varScale="1">
      <p:scale>
        <a:sx n="1" d="1"/>
        <a:sy n="1" d="1"/>
      </p:scale>
      <p:origin x="0" y="-778"/>
    </p:cViewPr>
  </p:sorterViewPr>
  <p:notesViewPr>
    <p:cSldViewPr>
      <p:cViewPr>
        <p:scale>
          <a:sx n="66" d="100"/>
          <a:sy n="66" d="100"/>
        </p:scale>
        <p:origin x="3134"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79EEC3C-A001-4107-B54E-3DA93EFF18E7}" type="datetimeFigureOut">
              <a:rPr lang="en-US" smtClean="0"/>
              <a:t>2/14/2020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6F9C473-A00E-481E-A6E8-16CFC626F81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F16447F-F8B4-4CE6-9C1A-CBB4604770CA}" type="slidenum">
              <a:rPr lang="en-US" smtClean="0"/>
              <a:t>‹#›</a:t>
            </a:fld>
            <a:endParaRPr lang="en-US"/>
          </a:p>
        </p:txBody>
      </p:sp>
    </p:spTree>
    <p:extLst>
      <p:ext uri="{BB962C8B-B14F-4D97-AF65-F5344CB8AC3E}">
        <p14:creationId xmlns:p14="http://schemas.microsoft.com/office/powerpoint/2010/main" val="1929677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cs typeface="Arial" panose="020B0604020202020204" pitchFamily="34" charset="0"/>
              </a:defRPr>
            </a:lvl1pPr>
          </a:lstStyle>
          <a:p>
            <a:fld id="{396E16B4-3FB2-4CDC-BEBF-CD70C72EF480}" type="datetimeFigureOut">
              <a:rPr lang="en-US" smtClean="0"/>
              <a:pPr/>
              <a:t>2/14/2020</a:t>
            </a:fld>
            <a:endParaRPr lang="en-US"/>
          </a:p>
        </p:txBody>
      </p:sp>
      <p:sp>
        <p:nvSpPr>
          <p:cNvPr id="4" name="Slide Image Placeholder 3"/>
          <p:cNvSpPr>
            <a:spLocks noGrp="1" noRot="1" noChangeAspect="1"/>
          </p:cNvSpPr>
          <p:nvPr>
            <p:ph type="sldImg" idx="2"/>
          </p:nvPr>
        </p:nvSpPr>
        <p:spPr>
          <a:xfrm>
            <a:off x="381000" y="8382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cs typeface="Arial" panose="020B0604020202020204" pitchFamily="34" charset="0"/>
              </a:defRPr>
            </a:lvl1pPr>
          </a:lstStyle>
          <a:p>
            <a:fld id="{A9D42829-8409-4711-B36D-25AE5703B863}" type="slidenum">
              <a:rPr lang="en-US" smtClean="0"/>
              <a:pPr/>
              <a:t>‹#›</a:t>
            </a:fld>
            <a:endParaRPr lang="en-US"/>
          </a:p>
        </p:txBody>
      </p:sp>
    </p:spTree>
    <p:extLst>
      <p:ext uri="{BB962C8B-B14F-4D97-AF65-F5344CB8AC3E}">
        <p14:creationId xmlns:p14="http://schemas.microsoft.com/office/powerpoint/2010/main" val="3364622551"/>
      </p:ext>
    </p:extLst>
  </p:cSld>
  <p:clrMap bg1="lt1" tx1="dk1" bg2="lt2" tx2="dk2" accent1="accent1" accent2="accent2" accent3="accent3" accent4="accent4" accent5="accent5" accent6="accent6" hlink="hlink" folHlink="folHlink"/>
  <p:notesStyle>
    <a:lvl1pPr marL="0" algn="l" defTabSz="914240" rtl="0" eaLnBrk="1" latinLnBrk="0" hangingPunct="1">
      <a:defRPr sz="1600" kern="1200">
        <a:solidFill>
          <a:schemeClr val="tx1"/>
        </a:solidFill>
        <a:latin typeface="Arial" panose="020B0604020202020204" pitchFamily="34" charset="0"/>
        <a:ea typeface="+mn-ea"/>
        <a:cs typeface="Arial" panose="020B0604020202020204" pitchFamily="34" charset="0"/>
      </a:defRPr>
    </a:lvl1pPr>
    <a:lvl2pPr marL="457120" algn="l" defTabSz="914240" rtl="0" eaLnBrk="1" latinLnBrk="0" hangingPunct="1">
      <a:defRPr sz="1600" kern="1200">
        <a:solidFill>
          <a:schemeClr val="tx1"/>
        </a:solidFill>
        <a:latin typeface="Arial" panose="020B0604020202020204" pitchFamily="34" charset="0"/>
        <a:ea typeface="+mn-ea"/>
        <a:cs typeface="Arial" panose="020B0604020202020204" pitchFamily="34" charset="0"/>
      </a:defRPr>
    </a:lvl2pPr>
    <a:lvl3pPr marL="914240" algn="l" defTabSz="914240" rtl="0" eaLnBrk="1" latinLnBrk="0" hangingPunct="1">
      <a:defRPr sz="1600" kern="1200">
        <a:solidFill>
          <a:schemeClr val="tx1"/>
        </a:solidFill>
        <a:latin typeface="Arial" panose="020B0604020202020204" pitchFamily="34" charset="0"/>
        <a:ea typeface="+mn-ea"/>
        <a:cs typeface="Arial" panose="020B0604020202020204" pitchFamily="34" charset="0"/>
      </a:defRPr>
    </a:lvl3pPr>
    <a:lvl4pPr marL="1371360" algn="l" defTabSz="914240" rtl="0" eaLnBrk="1" latinLnBrk="0" hangingPunct="1">
      <a:defRPr sz="1600" kern="1200">
        <a:solidFill>
          <a:schemeClr val="tx1"/>
        </a:solidFill>
        <a:latin typeface="Arial" panose="020B0604020202020204" pitchFamily="34" charset="0"/>
        <a:ea typeface="+mn-ea"/>
        <a:cs typeface="Arial" panose="020B0604020202020204" pitchFamily="34" charset="0"/>
      </a:defRPr>
    </a:lvl4pPr>
    <a:lvl5pPr marL="1828480" algn="l" defTabSz="914240" rtl="0" eaLnBrk="1" latinLnBrk="0" hangingPunct="1">
      <a:defRPr sz="1600" kern="1200">
        <a:solidFill>
          <a:schemeClr val="tx1"/>
        </a:solidFill>
        <a:latin typeface="Arial" panose="020B0604020202020204" pitchFamily="34" charset="0"/>
        <a:ea typeface="+mn-ea"/>
        <a:cs typeface="Arial" panose="020B0604020202020204" pitchFamily="34" charset="0"/>
      </a:defRPr>
    </a:lvl5pPr>
    <a:lvl6pPr marL="2285600" algn="l" defTabSz="914240" rtl="0" eaLnBrk="1" latinLnBrk="0" hangingPunct="1">
      <a:defRPr sz="1200" kern="1200">
        <a:solidFill>
          <a:schemeClr val="tx1"/>
        </a:solidFill>
        <a:latin typeface="+mn-lt"/>
        <a:ea typeface="+mn-ea"/>
        <a:cs typeface="+mn-cs"/>
      </a:defRPr>
    </a:lvl6pPr>
    <a:lvl7pPr marL="2742720" algn="l" defTabSz="914240" rtl="0" eaLnBrk="1" latinLnBrk="0" hangingPunct="1">
      <a:defRPr sz="1200" kern="1200">
        <a:solidFill>
          <a:schemeClr val="tx1"/>
        </a:solidFill>
        <a:latin typeface="+mn-lt"/>
        <a:ea typeface="+mn-ea"/>
        <a:cs typeface="+mn-cs"/>
      </a:defRPr>
    </a:lvl7pPr>
    <a:lvl8pPr marL="3199840" algn="l" defTabSz="914240" rtl="0" eaLnBrk="1" latinLnBrk="0" hangingPunct="1">
      <a:defRPr sz="1200" kern="1200">
        <a:solidFill>
          <a:schemeClr val="tx1"/>
        </a:solidFill>
        <a:latin typeface="+mn-lt"/>
        <a:ea typeface="+mn-ea"/>
        <a:cs typeface="+mn-cs"/>
      </a:defRPr>
    </a:lvl8pPr>
    <a:lvl9pPr marL="3656960" algn="l" defTabSz="91424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dirty="0"/>
              <a:t>Xilinx and the partner ecosystem have understood this and provide solutions for all areas so that Xilinx plays in all parts of an automated industrial process, regardless if it‘s for the controller, the networking function, data acquisition and – of course – Machine Learning.</a:t>
            </a:r>
          </a:p>
          <a:p>
            <a:endParaRPr lang="de-DE" dirty="0"/>
          </a:p>
        </p:txBody>
      </p:sp>
      <p:sp>
        <p:nvSpPr>
          <p:cNvPr id="4" name="Slide Number Placeholder 3"/>
          <p:cNvSpPr>
            <a:spLocks noGrp="1"/>
          </p:cNvSpPr>
          <p:nvPr>
            <p:ph type="sldNum" sz="quarter" idx="5"/>
          </p:nvPr>
        </p:nvSpPr>
        <p:spPr/>
        <p:txBody>
          <a:bodyPr/>
          <a:lstStyle/>
          <a:p>
            <a:fld id="{A9D42829-8409-4711-B36D-25AE5703B863}" type="slidenum">
              <a:rPr lang="en-US" smtClean="0"/>
              <a:pPr/>
              <a:t>2</a:t>
            </a:fld>
            <a:endParaRPr lang="en-US" dirty="0"/>
          </a:p>
        </p:txBody>
      </p:sp>
    </p:spTree>
    <p:extLst>
      <p:ext uri="{BB962C8B-B14F-4D97-AF65-F5344CB8AC3E}">
        <p14:creationId xmlns:p14="http://schemas.microsoft.com/office/powerpoint/2010/main" val="2767473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dirty="0"/>
              <a:t>To accelerate platform design Xilinx has invented the Industrial IoT and Healthcare Solutions Stack with the best from Xilinx in-house development and Xilinx‘s Partner ecosystem. Functional Safety is an essential part of the Solutions Stack. We have a Center of Excellence with the competence to drive Safety and Security continuously forward to cost, time and effort optimized approaches.</a:t>
            </a:r>
          </a:p>
          <a:p>
            <a:endParaRPr lang="de-DE" dirty="0"/>
          </a:p>
          <a:p>
            <a:r>
              <a:rPr lang="de-DE" dirty="0"/>
              <a:t>The availability of subsystems is a high value for platform creation. Applying this</a:t>
            </a:r>
            <a:r>
              <a:rPr lang="en-IE" dirty="0"/>
              <a:t> has the following benefits:</a:t>
            </a:r>
          </a:p>
          <a:p>
            <a:pPr marL="342900" indent="-342900">
              <a:buFont typeface="+mj-lt"/>
              <a:buAutoNum type="arabicPeriod"/>
            </a:pPr>
            <a:r>
              <a:rPr lang="de-DE" dirty="0"/>
              <a:t>Xilinx Functional Safety </a:t>
            </a:r>
            <a:r>
              <a:rPr lang="en-IE" dirty="0"/>
              <a:t>lowers the risk through fast prototyping and programmability to add changes during the design process.</a:t>
            </a:r>
          </a:p>
          <a:p>
            <a:pPr marL="342900" indent="-342900">
              <a:buFont typeface="+mj-lt"/>
              <a:buAutoNum type="arabicPeriod"/>
            </a:pPr>
            <a:r>
              <a:rPr lang="de-DE" dirty="0"/>
              <a:t>Xilinx Functional Safety lowers cost through integration and removal of complexity from boards (less issues with signal integrity) as well as the reduction of I/O circuitry (e.g. Resource consuming mapping/demapping functions).</a:t>
            </a:r>
          </a:p>
          <a:p>
            <a:pPr marL="342900" indent="-342900">
              <a:buFont typeface="+mj-lt"/>
              <a:buAutoNum type="arabicPeriod"/>
            </a:pPr>
            <a:r>
              <a:rPr lang="de-DE" dirty="0"/>
              <a:t>Xilinx Functional Safety optimizes the time to Market because Xilinx‘s available deliverables allow fast and eary interaction with assessors.</a:t>
            </a:r>
          </a:p>
          <a:p>
            <a:endParaRPr lang="en-IE" dirty="0"/>
          </a:p>
        </p:txBody>
      </p:sp>
      <p:sp>
        <p:nvSpPr>
          <p:cNvPr id="4" name="Slide Number Placeholder 3"/>
          <p:cNvSpPr>
            <a:spLocks noGrp="1"/>
          </p:cNvSpPr>
          <p:nvPr>
            <p:ph type="sldNum" sz="quarter" idx="5"/>
          </p:nvPr>
        </p:nvSpPr>
        <p:spPr/>
        <p:txBody>
          <a:bodyPr/>
          <a:lstStyle/>
          <a:p>
            <a:fld id="{A9D42829-8409-4711-B36D-25AE5703B863}" type="slidenum">
              <a:rPr lang="en-US" smtClean="0"/>
              <a:pPr/>
              <a:t>3</a:t>
            </a:fld>
            <a:endParaRPr lang="en-US" dirty="0"/>
          </a:p>
        </p:txBody>
      </p:sp>
    </p:spTree>
    <p:extLst>
      <p:ext uri="{BB962C8B-B14F-4D97-AF65-F5344CB8AC3E}">
        <p14:creationId xmlns:p14="http://schemas.microsoft.com/office/powerpoint/2010/main" val="15460261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2"/>
        </a:solidFill>
        <a:effectLst/>
      </p:bgPr>
    </p:bg>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A57B3CB1-5EBA-8948-BF2E-5B9E38D5A806}"/>
              </a:ext>
            </a:extLst>
          </p:cNvPr>
          <p:cNvPicPr>
            <a:picLocks noChangeAspect="1"/>
          </p:cNvPicPr>
          <p:nvPr userDrawn="1"/>
        </p:nvPicPr>
        <p:blipFill>
          <a:blip r:embed="rId2"/>
          <a:stretch>
            <a:fillRect/>
          </a:stretch>
        </p:blipFill>
        <p:spPr>
          <a:xfrm flipH="1">
            <a:off x="6604000" y="2546713"/>
            <a:ext cx="5253400" cy="3851733"/>
          </a:xfrm>
          <a:prstGeom prst="rect">
            <a:avLst/>
          </a:prstGeom>
        </p:spPr>
      </p:pic>
      <p:pic>
        <p:nvPicPr>
          <p:cNvPr id="31" name="Picture 30">
            <a:extLst>
              <a:ext uri="{FF2B5EF4-FFF2-40B4-BE49-F238E27FC236}">
                <a16:creationId xmlns:a16="http://schemas.microsoft.com/office/drawing/2014/main" id="{A2BB0D6E-75EE-DB4D-95F0-1E0A20F7284A}"/>
              </a:ext>
            </a:extLst>
          </p:cNvPr>
          <p:cNvPicPr>
            <a:picLocks noChangeAspect="1"/>
          </p:cNvPicPr>
          <p:nvPr userDrawn="1"/>
        </p:nvPicPr>
        <p:blipFill>
          <a:blip r:embed="rId3"/>
          <a:stretch>
            <a:fillRect/>
          </a:stretch>
        </p:blipFill>
        <p:spPr>
          <a:xfrm>
            <a:off x="693414" y="656115"/>
            <a:ext cx="1321445" cy="268186"/>
          </a:xfrm>
          <a:prstGeom prst="rect">
            <a:avLst/>
          </a:prstGeom>
        </p:spPr>
      </p:pic>
      <p:sp>
        <p:nvSpPr>
          <p:cNvPr id="7" name="Rectangle 6">
            <a:extLst>
              <a:ext uri="{FF2B5EF4-FFF2-40B4-BE49-F238E27FC236}">
                <a16:creationId xmlns:a16="http://schemas.microsoft.com/office/drawing/2014/main" id="{FD36CB97-8324-8440-AF83-FDCF5C83423C}"/>
              </a:ext>
            </a:extLst>
          </p:cNvPr>
          <p:cNvSpPr/>
          <p:nvPr userDrawn="1"/>
        </p:nvSpPr>
        <p:spPr>
          <a:xfrm>
            <a:off x="10210800" y="6119691"/>
            <a:ext cx="1752600" cy="66210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1">
            <a:extLst>
              <a:ext uri="{FF2B5EF4-FFF2-40B4-BE49-F238E27FC236}">
                <a16:creationId xmlns:a16="http://schemas.microsoft.com/office/drawing/2014/main" id="{92695751-8148-D44C-819F-19AC107A8E9D}"/>
              </a:ext>
            </a:extLst>
          </p:cNvPr>
          <p:cNvSpPr>
            <a:spLocks noGrp="1"/>
          </p:cNvSpPr>
          <p:nvPr>
            <p:ph type="title" hasCustomPrompt="1"/>
          </p:nvPr>
        </p:nvSpPr>
        <p:spPr>
          <a:xfrm>
            <a:off x="579121" y="2700534"/>
            <a:ext cx="8945879" cy="975360"/>
          </a:xfrm>
        </p:spPr>
        <p:txBody>
          <a:bodyPr/>
          <a:lstStyle>
            <a:lvl1pPr>
              <a:defRPr sz="4400"/>
            </a:lvl1pPr>
          </a:lstStyle>
          <a:p>
            <a:pPr>
              <a:lnSpc>
                <a:spcPct val="85000"/>
              </a:lnSpc>
            </a:pPr>
            <a:r>
              <a:rPr lang="en-US" dirty="0">
                <a:solidFill>
                  <a:schemeClr val="tx1"/>
                </a:solidFill>
              </a:rPr>
              <a:t>Presentation Title</a:t>
            </a:r>
          </a:p>
        </p:txBody>
      </p:sp>
      <p:sp>
        <p:nvSpPr>
          <p:cNvPr id="32" name="Name, Title, Date">
            <a:extLst>
              <a:ext uri="{FF2B5EF4-FFF2-40B4-BE49-F238E27FC236}">
                <a16:creationId xmlns:a16="http://schemas.microsoft.com/office/drawing/2014/main" id="{2396738D-B05F-FC45-B1A8-82AA1CB933D0}"/>
              </a:ext>
            </a:extLst>
          </p:cNvPr>
          <p:cNvSpPr>
            <a:spLocks noGrp="1"/>
          </p:cNvSpPr>
          <p:nvPr>
            <p:ph type="subTitle" idx="1" hasCustomPrompt="1"/>
          </p:nvPr>
        </p:nvSpPr>
        <p:spPr>
          <a:xfrm>
            <a:off x="579121" y="4490866"/>
            <a:ext cx="7417990" cy="1092607"/>
          </a:xfrm>
        </p:spPr>
        <p:txBody>
          <a:bodyPr wrap="square">
            <a:spAutoFit/>
          </a:bodyPr>
          <a:lstStyle>
            <a:lvl1pPr marL="0" indent="0" algn="l">
              <a:spcBef>
                <a:spcPts val="300"/>
              </a:spcBef>
              <a:buNone/>
              <a:defRPr lang="en-US" sz="2000" b="0" i="0" kern="1200" baseline="0" dirty="0">
                <a:solidFill>
                  <a:schemeClr val="tx1"/>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Name</a:t>
            </a:r>
          </a:p>
          <a:p>
            <a:r>
              <a:rPr lang="en-US" dirty="0"/>
              <a:t>Title</a:t>
            </a:r>
          </a:p>
          <a:p>
            <a:r>
              <a:rPr lang="en-US" dirty="0"/>
              <a:t>Date</a:t>
            </a:r>
          </a:p>
        </p:txBody>
      </p:sp>
    </p:spTree>
    <p:extLst>
      <p:ext uri="{BB962C8B-B14F-4D97-AF65-F5344CB8AC3E}">
        <p14:creationId xmlns:p14="http://schemas.microsoft.com/office/powerpoint/2010/main" val="327324659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EAD77-0876-4647-97DC-D93085BB1334}"/>
              </a:ext>
            </a:extLst>
          </p:cNvPr>
          <p:cNvSpPr>
            <a:spLocks noGrp="1"/>
          </p:cNvSpPr>
          <p:nvPr>
            <p:ph type="title" hasCustomPrompt="1"/>
          </p:nvPr>
        </p:nvSpPr>
        <p:spPr>
          <a:xfrm>
            <a:off x="579121" y="304800"/>
            <a:ext cx="7421878" cy="975360"/>
          </a:xfrm>
        </p:spPr>
        <p:txBody>
          <a:bodyPr/>
          <a:lstStyle>
            <a:lvl1pPr>
              <a:defRPr>
                <a:solidFill>
                  <a:schemeClr val="tx1"/>
                </a:solidFill>
              </a:defRPr>
            </a:lvl1pPr>
          </a:lstStyle>
          <a:p>
            <a:r>
              <a:rPr lang="en-US" dirty="0"/>
              <a:t>Agenda</a:t>
            </a:r>
          </a:p>
        </p:txBody>
      </p:sp>
      <p:sp>
        <p:nvSpPr>
          <p:cNvPr id="3" name="Slide Number Placeholder 2">
            <a:extLst>
              <a:ext uri="{FF2B5EF4-FFF2-40B4-BE49-F238E27FC236}">
                <a16:creationId xmlns:a16="http://schemas.microsoft.com/office/drawing/2014/main" id="{470F2BAF-0E03-9146-9CEF-EF57A7048199}"/>
              </a:ext>
            </a:extLst>
          </p:cNvPr>
          <p:cNvSpPr>
            <a:spLocks noGrp="1"/>
          </p:cNvSpPr>
          <p:nvPr>
            <p:ph type="sldNum" sz="quarter" idx="10"/>
          </p:nvPr>
        </p:nvSpPr>
        <p:spPr/>
        <p:txBody>
          <a:bodyPr/>
          <a:lstStyle>
            <a:lvl1pPr>
              <a:defRPr>
                <a:solidFill>
                  <a:schemeClr val="tx1"/>
                </a:solidFill>
              </a:defRPr>
            </a:lvl1pPr>
          </a:lstStyle>
          <a:p>
            <a:fld id="{626C978B-826E-438C-909A-E9C381D3FF04}" type="slidenum">
              <a:rPr lang="en-US" smtClean="0"/>
              <a:pPr/>
              <a:t>‹#›</a:t>
            </a:fld>
            <a:endParaRPr lang="en-US" dirty="0"/>
          </a:p>
        </p:txBody>
      </p:sp>
      <p:sp>
        <p:nvSpPr>
          <p:cNvPr id="6" name="Rectangle 5"/>
          <p:cNvSpPr/>
          <p:nvPr userDrawn="1"/>
        </p:nvSpPr>
        <p:spPr>
          <a:xfrm>
            <a:off x="1" y="0"/>
            <a:ext cx="12192000" cy="853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 name="Content Placeholder 2"/>
          <p:cNvSpPr>
            <a:spLocks noGrp="1"/>
          </p:cNvSpPr>
          <p:nvPr>
            <p:ph idx="1"/>
          </p:nvPr>
        </p:nvSpPr>
        <p:spPr>
          <a:xfrm>
            <a:off x="579120" y="1733296"/>
            <a:ext cx="7421879" cy="3753104"/>
          </a:xfrm>
        </p:spPr>
        <p:txBody>
          <a:bodyPr/>
          <a:lstStyle>
            <a:lvl1pPr>
              <a:defRPr>
                <a:solidFill>
                  <a:schemeClr val="tx1"/>
                </a:solidFill>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a:extLst>
              <a:ext uri="{FF2B5EF4-FFF2-40B4-BE49-F238E27FC236}">
                <a16:creationId xmlns:a16="http://schemas.microsoft.com/office/drawing/2014/main" id="{E9C16CF1-E2E6-48D5-A44C-7C8249C74C33}"/>
              </a:ext>
            </a:extLst>
          </p:cNvPr>
          <p:cNvPicPr>
            <a:picLocks noChangeAspect="1"/>
          </p:cNvPicPr>
          <p:nvPr userDrawn="1"/>
        </p:nvPicPr>
        <p:blipFill>
          <a:blip r:embed="rId2"/>
          <a:stretch>
            <a:fillRect/>
          </a:stretch>
        </p:blipFill>
        <p:spPr>
          <a:xfrm>
            <a:off x="9580944" y="381000"/>
            <a:ext cx="1941690" cy="1177290"/>
          </a:xfrm>
          <a:prstGeom prst="rect">
            <a:avLst/>
          </a:prstGeom>
        </p:spPr>
      </p:pic>
    </p:spTree>
    <p:extLst>
      <p:ext uri="{BB962C8B-B14F-4D97-AF65-F5344CB8AC3E}">
        <p14:creationId xmlns:p14="http://schemas.microsoft.com/office/powerpoint/2010/main" val="15183201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EAD77-0876-4647-97DC-D93085BB1334}"/>
              </a:ext>
            </a:extLst>
          </p:cNvPr>
          <p:cNvSpPr>
            <a:spLocks noGrp="1"/>
          </p:cNvSpPr>
          <p:nvPr>
            <p:ph type="title"/>
          </p:nvPr>
        </p:nvSpPr>
        <p:spPr>
          <a:xfrm>
            <a:off x="579121" y="304800"/>
            <a:ext cx="11033760" cy="975360"/>
          </a:xfrm>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470F2BAF-0E03-9146-9CEF-EF57A7048199}"/>
              </a:ext>
            </a:extLst>
          </p:cNvPr>
          <p:cNvSpPr>
            <a:spLocks noGrp="1"/>
          </p:cNvSpPr>
          <p:nvPr>
            <p:ph type="sldNum" sz="quarter" idx="10"/>
          </p:nvPr>
        </p:nvSpPr>
        <p:spPr/>
        <p:txBody>
          <a:bodyPr/>
          <a:lstStyle/>
          <a:p>
            <a:fld id="{626C978B-826E-438C-909A-E9C381D3FF04}" type="slidenum">
              <a:rPr lang="en-US" smtClean="0"/>
              <a:pPr/>
              <a:t>‹#›</a:t>
            </a:fld>
            <a:endParaRPr lang="en-US" dirty="0"/>
          </a:p>
        </p:txBody>
      </p:sp>
      <p:sp>
        <p:nvSpPr>
          <p:cNvPr id="6" name="Rectangle 5"/>
          <p:cNvSpPr/>
          <p:nvPr userDrawn="1"/>
        </p:nvSpPr>
        <p:spPr>
          <a:xfrm>
            <a:off x="1" y="0"/>
            <a:ext cx="12192000" cy="853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340049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EAD77-0876-4647-97DC-D93085BB1334}"/>
              </a:ext>
            </a:extLst>
          </p:cNvPr>
          <p:cNvSpPr>
            <a:spLocks noGrp="1"/>
          </p:cNvSpPr>
          <p:nvPr>
            <p:ph type="title"/>
          </p:nvPr>
        </p:nvSpPr>
        <p:spPr>
          <a:xfrm>
            <a:off x="579121" y="304800"/>
            <a:ext cx="11033760" cy="975360"/>
          </a:xfrm>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470F2BAF-0E03-9146-9CEF-EF57A7048199}"/>
              </a:ext>
            </a:extLst>
          </p:cNvPr>
          <p:cNvSpPr>
            <a:spLocks noGrp="1"/>
          </p:cNvSpPr>
          <p:nvPr>
            <p:ph type="sldNum" sz="quarter" idx="10"/>
          </p:nvPr>
        </p:nvSpPr>
        <p:spPr/>
        <p:txBody>
          <a:bodyPr/>
          <a:lstStyle/>
          <a:p>
            <a:fld id="{626C978B-826E-438C-909A-E9C381D3FF04}" type="slidenum">
              <a:rPr lang="en-US" smtClean="0"/>
              <a:pPr/>
              <a:t>‹#›</a:t>
            </a:fld>
            <a:endParaRPr lang="en-US" dirty="0"/>
          </a:p>
        </p:txBody>
      </p:sp>
      <p:sp>
        <p:nvSpPr>
          <p:cNvPr id="4" name="Text Placeholder 2">
            <a:extLst>
              <a:ext uri="{FF2B5EF4-FFF2-40B4-BE49-F238E27FC236}">
                <a16:creationId xmlns:a16="http://schemas.microsoft.com/office/drawing/2014/main" id="{3A824BE7-9859-7240-83D5-846AECA2353C}"/>
              </a:ext>
            </a:extLst>
          </p:cNvPr>
          <p:cNvSpPr>
            <a:spLocks noGrp="1"/>
          </p:cNvSpPr>
          <p:nvPr>
            <p:ph idx="1"/>
          </p:nvPr>
        </p:nvSpPr>
        <p:spPr>
          <a:xfrm>
            <a:off x="579121" y="1470401"/>
            <a:ext cx="11033760" cy="4632960"/>
          </a:xfrm>
          <a:prstGeom prst="rect">
            <a:avLst/>
          </a:prstGeom>
        </p:spPr>
        <p:txBody>
          <a:bodyPr vert="horz" lIns="91440" tIns="45720" rIns="91440" bIns="45720" rtlCol="0">
            <a:noAutofit/>
          </a:bodyPr>
          <a:lstStyle>
            <a:lvl1pPr marL="234962" indent="-234962">
              <a:buSzPct val="80000"/>
              <a:buFont typeface="Webdings" panose="05030102010509060703" pitchFamily="18" charset="2"/>
              <a:buChar char=""/>
              <a:defRPr lang="en-US" dirty="0" smtClean="0"/>
            </a:lvl1pPr>
            <a:lvl2pPr marL="452989" indent="-220144">
              <a:buSzPct val="80000"/>
              <a:buFont typeface="Wingdings 3" panose="05040102010807070707" pitchFamily="18" charset="2"/>
              <a:buChar char=""/>
              <a:defRPr sz="2000"/>
            </a:lvl2pPr>
            <a:lvl3pPr marL="685835" indent="-232845">
              <a:buSzPct val="80000"/>
              <a:buFont typeface="Wingdings 3" panose="05040102010807070707" pitchFamily="18" charset="2"/>
              <a:buChar char="¬"/>
              <a:defRPr sz="1600"/>
            </a:lvl3pPr>
            <a:lvl4pPr marL="916563" indent="-230729">
              <a:buSzPct val="80000"/>
              <a:buFont typeface="Wingdings 3" panose="05040102010807070707" pitchFamily="18" charset="2"/>
              <a:buChar char="¬"/>
              <a:defRPr/>
            </a:lvl4pPr>
            <a:lvl5pPr marL="1138824" indent="-222262">
              <a:buSzPct val="80000"/>
              <a:buFont typeface="Wingdings 3" panose="05040102010807070707" pitchFamily="18" charset="2"/>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p:cNvSpPr/>
          <p:nvPr userDrawn="1"/>
        </p:nvSpPr>
        <p:spPr>
          <a:xfrm>
            <a:off x="1" y="0"/>
            <a:ext cx="12192000" cy="853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839187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9121" y="304800"/>
            <a:ext cx="11033760" cy="975360"/>
          </a:xfrm>
        </p:spPr>
        <p:txBody>
          <a:bodyPr/>
          <a:lstStyle/>
          <a:p>
            <a:r>
              <a:rPr lang="en-US"/>
              <a:t>Click to edit Master title style</a:t>
            </a:r>
          </a:p>
        </p:txBody>
      </p:sp>
      <p:sp>
        <p:nvSpPr>
          <p:cNvPr id="3" name="Content Placeholder 2"/>
          <p:cNvSpPr>
            <a:spLocks noGrp="1"/>
          </p:cNvSpPr>
          <p:nvPr>
            <p:ph sz="half" idx="1"/>
          </p:nvPr>
        </p:nvSpPr>
        <p:spPr>
          <a:xfrm>
            <a:off x="579120" y="1463041"/>
            <a:ext cx="5364480" cy="4632960"/>
          </a:xfrm>
          <a:prstGeom prst="rect">
            <a:avLst/>
          </a:prstGeom>
        </p:spPr>
        <p:txBody>
          <a:bodyPr>
            <a:noAutofit/>
          </a:bodyPr>
          <a:lstStyle>
            <a:lvl1pPr>
              <a:defRPr sz="2400">
                <a:solidFill>
                  <a:schemeClr val="tx1"/>
                </a:solidFill>
              </a:defRPr>
            </a:lvl1pPr>
            <a:lvl2pPr>
              <a:defRPr sz="20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48401" y="1463041"/>
            <a:ext cx="5364480" cy="4632960"/>
          </a:xfrm>
          <a:prstGeom prst="rect">
            <a:avLst/>
          </a:prstGeom>
        </p:spPr>
        <p:txBody>
          <a:bodyPr>
            <a:noAutofit/>
          </a:bodyPr>
          <a:lstStyle>
            <a:lvl1pPr>
              <a:defRPr sz="2400">
                <a:solidFill>
                  <a:schemeClr val="tx1"/>
                </a:solidFill>
              </a:defRPr>
            </a:lvl1pPr>
            <a:lvl2pPr>
              <a:defRPr sz="20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4">
            <a:extLst>
              <a:ext uri="{FF2B5EF4-FFF2-40B4-BE49-F238E27FC236}">
                <a16:creationId xmlns:a16="http://schemas.microsoft.com/office/drawing/2014/main" id="{1A8B06E9-672B-49AA-8789-D576D5680872}"/>
              </a:ext>
            </a:extLst>
          </p:cNvPr>
          <p:cNvSpPr>
            <a:spLocks noGrp="1"/>
          </p:cNvSpPr>
          <p:nvPr>
            <p:ph type="sldNum" sz="quarter" idx="4"/>
          </p:nvPr>
        </p:nvSpPr>
        <p:spPr>
          <a:xfrm>
            <a:off x="586646" y="6363709"/>
            <a:ext cx="975360" cy="365125"/>
          </a:xfrm>
          <a:prstGeom prst="rect">
            <a:avLst/>
          </a:prstGeom>
        </p:spPr>
        <p:txBody>
          <a:bodyPr vert="horz" lIns="91440" tIns="45720" rIns="91440" bIns="45720" rtlCol="0" anchor="b"/>
          <a:lstStyle>
            <a:lvl1pPr marL="0" indent="0" algn="l">
              <a:buFont typeface="Arial" panose="020B0604020202020204" pitchFamily="34" charset="0"/>
              <a:buNone/>
              <a:defRPr sz="1133" b="1">
                <a:solidFill>
                  <a:schemeClr val="tx1"/>
                </a:solidFill>
              </a:defRPr>
            </a:lvl1pPr>
          </a:lstStyle>
          <a:p>
            <a:fld id="{626C978B-826E-438C-909A-E9C381D3FF04}" type="slidenum">
              <a:rPr lang="en-US" smtClean="0"/>
              <a:pPr/>
              <a:t>‹#›</a:t>
            </a:fld>
            <a:endParaRPr lang="en-US" dirty="0"/>
          </a:p>
        </p:txBody>
      </p:sp>
      <p:sp>
        <p:nvSpPr>
          <p:cNvPr id="9" name="Rectangle 8"/>
          <p:cNvSpPr/>
          <p:nvPr userDrawn="1"/>
        </p:nvSpPr>
        <p:spPr>
          <a:xfrm>
            <a:off x="1" y="0"/>
            <a:ext cx="12192000" cy="853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4223070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tx2"/>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9EE2AE14-D6F3-42D2-A4A3-74BBE2390D9B}"/>
              </a:ext>
            </a:extLst>
          </p:cNvPr>
          <p:cNvPicPr>
            <a:picLocks noChangeAspect="1"/>
          </p:cNvPicPr>
          <p:nvPr userDrawn="1"/>
        </p:nvPicPr>
        <p:blipFill>
          <a:blip r:embed="rId2"/>
          <a:stretch>
            <a:fillRect/>
          </a:stretch>
        </p:blipFill>
        <p:spPr>
          <a:xfrm>
            <a:off x="9580944" y="381000"/>
            <a:ext cx="1941690" cy="1177290"/>
          </a:xfrm>
          <a:prstGeom prst="rect">
            <a:avLst/>
          </a:prstGeom>
        </p:spPr>
      </p:pic>
      <p:sp>
        <p:nvSpPr>
          <p:cNvPr id="6" name="Title 1">
            <a:extLst>
              <a:ext uri="{FF2B5EF4-FFF2-40B4-BE49-F238E27FC236}">
                <a16:creationId xmlns:a16="http://schemas.microsoft.com/office/drawing/2014/main" id="{61320318-DA78-471F-8076-1A95C5254529}"/>
              </a:ext>
            </a:extLst>
          </p:cNvPr>
          <p:cNvSpPr>
            <a:spLocks noGrp="1"/>
          </p:cNvSpPr>
          <p:nvPr>
            <p:ph type="title" hasCustomPrompt="1"/>
          </p:nvPr>
        </p:nvSpPr>
        <p:spPr>
          <a:xfrm>
            <a:off x="428807" y="3124200"/>
            <a:ext cx="11093827" cy="701040"/>
          </a:xfrm>
        </p:spPr>
        <p:txBody>
          <a:bodyPr anchor="b">
            <a:noAutofit/>
          </a:bodyPr>
          <a:lstStyle>
            <a:lvl1pPr>
              <a:defRPr lang="en-US" sz="4201" b="1" i="0" kern="1200" dirty="0">
                <a:solidFill>
                  <a:schemeClr val="bg1"/>
                </a:solidFill>
                <a:latin typeface="Arial" charset="0"/>
                <a:ea typeface="+mj-ea"/>
                <a:cs typeface="Arial" charset="0"/>
              </a:defRPr>
            </a:lvl1pPr>
          </a:lstStyle>
          <a:p>
            <a:r>
              <a:rPr lang="en-US" dirty="0"/>
              <a:t>Simple Statement</a:t>
            </a:r>
          </a:p>
        </p:txBody>
      </p:sp>
      <p:sp>
        <p:nvSpPr>
          <p:cNvPr id="5" name="Rectangle 4">
            <a:extLst>
              <a:ext uri="{FF2B5EF4-FFF2-40B4-BE49-F238E27FC236}">
                <a16:creationId xmlns:a16="http://schemas.microsoft.com/office/drawing/2014/main" id="{25D42470-3AEB-A94C-96B8-18E2C7C25164}"/>
              </a:ext>
            </a:extLst>
          </p:cNvPr>
          <p:cNvSpPr/>
          <p:nvPr userDrawn="1"/>
        </p:nvSpPr>
        <p:spPr>
          <a:xfrm>
            <a:off x="10058400" y="6109945"/>
            <a:ext cx="1752600" cy="6621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0A35D3FD-B992-1F41-849B-4E9534CAB9DB}"/>
              </a:ext>
            </a:extLst>
          </p:cNvPr>
          <p:cNvPicPr>
            <a:picLocks noChangeAspect="1"/>
          </p:cNvPicPr>
          <p:nvPr userDrawn="1"/>
        </p:nvPicPr>
        <p:blipFill>
          <a:blip r:embed="rId3"/>
          <a:stretch>
            <a:fillRect/>
          </a:stretch>
        </p:blipFill>
        <p:spPr>
          <a:xfrm>
            <a:off x="10551856" y="6441000"/>
            <a:ext cx="975225" cy="197921"/>
          </a:xfrm>
          <a:prstGeom prst="rect">
            <a:avLst/>
          </a:prstGeom>
        </p:spPr>
      </p:pic>
      <p:sp>
        <p:nvSpPr>
          <p:cNvPr id="7" name="Slide Number Placeholder 4">
            <a:extLst>
              <a:ext uri="{FF2B5EF4-FFF2-40B4-BE49-F238E27FC236}">
                <a16:creationId xmlns:a16="http://schemas.microsoft.com/office/drawing/2014/main" id="{1E052772-3EFC-D34C-AA1A-1135DE3C5541}"/>
              </a:ext>
            </a:extLst>
          </p:cNvPr>
          <p:cNvSpPr>
            <a:spLocks noGrp="1"/>
          </p:cNvSpPr>
          <p:nvPr>
            <p:ph type="sldNum" sz="quarter" idx="4"/>
          </p:nvPr>
        </p:nvSpPr>
        <p:spPr>
          <a:xfrm>
            <a:off x="586646" y="6363709"/>
            <a:ext cx="975360" cy="365125"/>
          </a:xfrm>
          <a:prstGeom prst="rect">
            <a:avLst/>
          </a:prstGeom>
        </p:spPr>
        <p:txBody>
          <a:bodyPr vert="horz" lIns="91440" tIns="45720" rIns="91440" bIns="45720" rtlCol="0" anchor="b"/>
          <a:lstStyle>
            <a:lvl1pPr marL="0" indent="0" algn="l">
              <a:buFont typeface="Arial" panose="020B0604020202020204" pitchFamily="34" charset="0"/>
              <a:buNone/>
              <a:defRPr sz="1133" b="1">
                <a:solidFill>
                  <a:schemeClr val="bg1"/>
                </a:solidFill>
              </a:defRPr>
            </a:lvl1pPr>
          </a:lstStyle>
          <a:p>
            <a:fld id="{626C978B-826E-438C-909A-E9C381D3FF04}" type="slidenum">
              <a:rPr lang="en-US" smtClean="0"/>
              <a:pPr/>
              <a:t>‹#›</a:t>
            </a:fld>
            <a:endParaRPr lang="en-US" dirty="0"/>
          </a:p>
        </p:txBody>
      </p:sp>
    </p:spTree>
    <p:extLst>
      <p:ext uri="{BB962C8B-B14F-4D97-AF65-F5344CB8AC3E}">
        <p14:creationId xmlns:p14="http://schemas.microsoft.com/office/powerpoint/2010/main" val="3449519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with Picture)">
    <p:bg>
      <p:bgPr>
        <a:solidFill>
          <a:schemeClr val="tx2"/>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9EE2AE14-D6F3-42D2-A4A3-74BBE2390D9B}"/>
              </a:ext>
            </a:extLst>
          </p:cNvPr>
          <p:cNvPicPr>
            <a:picLocks noChangeAspect="1"/>
          </p:cNvPicPr>
          <p:nvPr userDrawn="1"/>
        </p:nvPicPr>
        <p:blipFill>
          <a:blip r:embed="rId2"/>
          <a:stretch>
            <a:fillRect/>
          </a:stretch>
        </p:blipFill>
        <p:spPr>
          <a:xfrm>
            <a:off x="9580944" y="381000"/>
            <a:ext cx="1941690" cy="1177290"/>
          </a:xfrm>
          <a:prstGeom prst="rect">
            <a:avLst/>
          </a:prstGeom>
        </p:spPr>
      </p:pic>
      <p:sp>
        <p:nvSpPr>
          <p:cNvPr id="11" name="Title 1">
            <a:extLst>
              <a:ext uri="{FF2B5EF4-FFF2-40B4-BE49-F238E27FC236}">
                <a16:creationId xmlns:a16="http://schemas.microsoft.com/office/drawing/2014/main" id="{6512AD6E-7A81-4D46-A4DC-BC3429D8CFF8}"/>
              </a:ext>
            </a:extLst>
          </p:cNvPr>
          <p:cNvSpPr>
            <a:spLocks noGrp="1"/>
          </p:cNvSpPr>
          <p:nvPr>
            <p:ph type="title" hasCustomPrompt="1"/>
          </p:nvPr>
        </p:nvSpPr>
        <p:spPr>
          <a:xfrm>
            <a:off x="428807" y="3124200"/>
            <a:ext cx="5514793" cy="701040"/>
          </a:xfrm>
        </p:spPr>
        <p:txBody>
          <a:bodyPr anchor="b">
            <a:noAutofit/>
          </a:bodyPr>
          <a:lstStyle>
            <a:lvl1pPr>
              <a:defRPr lang="en-US" sz="4201" b="1" i="0" kern="1200" dirty="0">
                <a:solidFill>
                  <a:schemeClr val="bg1"/>
                </a:solidFill>
                <a:latin typeface="Arial" charset="0"/>
                <a:ea typeface="+mj-ea"/>
                <a:cs typeface="Arial" charset="0"/>
              </a:defRPr>
            </a:lvl1pPr>
          </a:lstStyle>
          <a:p>
            <a:r>
              <a:rPr lang="en-US" dirty="0"/>
              <a:t>Simple Statement</a:t>
            </a:r>
          </a:p>
        </p:txBody>
      </p:sp>
      <p:sp>
        <p:nvSpPr>
          <p:cNvPr id="6" name="Picture Placeholder 14">
            <a:extLst>
              <a:ext uri="{FF2B5EF4-FFF2-40B4-BE49-F238E27FC236}">
                <a16:creationId xmlns:a16="http://schemas.microsoft.com/office/drawing/2014/main" id="{89EAEFDD-B284-E94B-8F1D-D7E1627370F6}"/>
              </a:ext>
            </a:extLst>
          </p:cNvPr>
          <p:cNvSpPr>
            <a:spLocks noGrp="1"/>
          </p:cNvSpPr>
          <p:nvPr>
            <p:ph type="pic" sz="quarter" idx="13" hasCustomPrompt="1"/>
          </p:nvPr>
        </p:nvSpPr>
        <p:spPr>
          <a:xfrm>
            <a:off x="6581768" y="1558290"/>
            <a:ext cx="4457700" cy="3741422"/>
          </a:xfrm>
          <a:prstGeom prst="rect">
            <a:avLst/>
          </a:prstGeom>
          <a:noFill/>
        </p:spPr>
        <p:txBody>
          <a:bodyPr vert="horz" lIns="91440" tIns="1371600" rIns="91440" bIns="0" rtlCol="0" anchor="ctr" anchorCtr="0">
            <a:noAutofit/>
          </a:bodyPr>
          <a:lstStyle>
            <a:lvl1pPr marL="309026" indent="-309026" algn="ctr">
              <a:buNone/>
              <a:defRPr lang="en-US" sz="1867" dirty="0">
                <a:solidFill>
                  <a:schemeClr val="bg1"/>
                </a:solidFill>
              </a:defRPr>
            </a:lvl1pPr>
          </a:lstStyle>
          <a:p>
            <a:pPr marL="0" marR="0" lvl="0" indent="0" algn="ctr" defTabSz="1219170" rtl="0" eaLnBrk="1" fontAlgn="auto" latinLnBrk="0" hangingPunct="1">
              <a:lnSpc>
                <a:spcPct val="100000"/>
              </a:lnSpc>
              <a:spcBef>
                <a:spcPts val="1600"/>
              </a:spcBef>
              <a:spcAft>
                <a:spcPts val="0"/>
              </a:spcAft>
              <a:buClr>
                <a:schemeClr val="accent1"/>
              </a:buClr>
              <a:buSzPct val="100000"/>
              <a:tabLst/>
              <a:defRPr/>
            </a:pPr>
            <a:r>
              <a:rPr lang="en-US" dirty="0"/>
              <a:t>Click icon to add picture</a:t>
            </a:r>
          </a:p>
        </p:txBody>
      </p:sp>
      <p:sp>
        <p:nvSpPr>
          <p:cNvPr id="7" name="Rectangle 6">
            <a:extLst>
              <a:ext uri="{FF2B5EF4-FFF2-40B4-BE49-F238E27FC236}">
                <a16:creationId xmlns:a16="http://schemas.microsoft.com/office/drawing/2014/main" id="{645E7C71-1267-7F46-A82A-631E19E556BC}"/>
              </a:ext>
            </a:extLst>
          </p:cNvPr>
          <p:cNvSpPr/>
          <p:nvPr userDrawn="1"/>
        </p:nvSpPr>
        <p:spPr>
          <a:xfrm>
            <a:off x="10058400" y="6109945"/>
            <a:ext cx="1752600" cy="6621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45667D16-E95F-F440-8D2D-18A462CF217E}"/>
              </a:ext>
            </a:extLst>
          </p:cNvPr>
          <p:cNvPicPr>
            <a:picLocks noChangeAspect="1"/>
          </p:cNvPicPr>
          <p:nvPr userDrawn="1"/>
        </p:nvPicPr>
        <p:blipFill>
          <a:blip r:embed="rId3"/>
          <a:stretch>
            <a:fillRect/>
          </a:stretch>
        </p:blipFill>
        <p:spPr>
          <a:xfrm>
            <a:off x="10551856" y="6441000"/>
            <a:ext cx="975225" cy="197921"/>
          </a:xfrm>
          <a:prstGeom prst="rect">
            <a:avLst/>
          </a:prstGeom>
        </p:spPr>
      </p:pic>
      <p:sp>
        <p:nvSpPr>
          <p:cNvPr id="9" name="Slide Number Placeholder 4">
            <a:extLst>
              <a:ext uri="{FF2B5EF4-FFF2-40B4-BE49-F238E27FC236}">
                <a16:creationId xmlns:a16="http://schemas.microsoft.com/office/drawing/2014/main" id="{5B8CD8B4-2837-BA4D-9DA4-67F8481F164B}"/>
              </a:ext>
            </a:extLst>
          </p:cNvPr>
          <p:cNvSpPr>
            <a:spLocks noGrp="1"/>
          </p:cNvSpPr>
          <p:nvPr>
            <p:ph type="sldNum" sz="quarter" idx="4"/>
          </p:nvPr>
        </p:nvSpPr>
        <p:spPr>
          <a:xfrm>
            <a:off x="586646" y="6363709"/>
            <a:ext cx="975360" cy="365125"/>
          </a:xfrm>
          <a:prstGeom prst="rect">
            <a:avLst/>
          </a:prstGeom>
        </p:spPr>
        <p:txBody>
          <a:bodyPr vert="horz" lIns="91440" tIns="45720" rIns="91440" bIns="45720" rtlCol="0" anchor="b"/>
          <a:lstStyle>
            <a:lvl1pPr marL="0" indent="0" algn="l">
              <a:buFont typeface="Arial" panose="020B0604020202020204" pitchFamily="34" charset="0"/>
              <a:buNone/>
              <a:defRPr sz="1133" b="1">
                <a:solidFill>
                  <a:schemeClr val="bg1"/>
                </a:solidFill>
              </a:defRPr>
            </a:lvl1pPr>
          </a:lstStyle>
          <a:p>
            <a:fld id="{626C978B-826E-438C-909A-E9C381D3FF04}" type="slidenum">
              <a:rPr lang="en-US" smtClean="0"/>
              <a:pPr/>
              <a:t>‹#›</a:t>
            </a:fld>
            <a:endParaRPr lang="en-US" dirty="0"/>
          </a:p>
        </p:txBody>
      </p:sp>
    </p:spTree>
    <p:extLst>
      <p:ext uri="{BB962C8B-B14F-4D97-AF65-F5344CB8AC3E}">
        <p14:creationId xmlns:p14="http://schemas.microsoft.com/office/powerpoint/2010/main" val="1578451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End Slide">
    <p:bg>
      <p:bgPr>
        <a:solidFill>
          <a:schemeClr val="tx2"/>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62F0434C-4CE7-42D1-965D-0265C29B04F3}"/>
              </a:ext>
            </a:extLst>
          </p:cNvPr>
          <p:cNvGrpSpPr/>
          <p:nvPr/>
        </p:nvGrpSpPr>
        <p:grpSpPr>
          <a:xfrm>
            <a:off x="640118" y="3425008"/>
            <a:ext cx="5608321" cy="1019992"/>
            <a:chOff x="480089" y="2568756"/>
            <a:chExt cx="4206240" cy="764994"/>
          </a:xfrm>
        </p:grpSpPr>
        <p:sp>
          <p:nvSpPr>
            <p:cNvPr id="13" name="Rectangle 12">
              <a:extLst>
                <a:ext uri="{FF2B5EF4-FFF2-40B4-BE49-F238E27FC236}">
                  <a16:creationId xmlns:a16="http://schemas.microsoft.com/office/drawing/2014/main" id="{5E88497C-C551-4465-9953-8BC43D9E0208}"/>
                </a:ext>
              </a:extLst>
            </p:cNvPr>
            <p:cNvSpPr/>
            <p:nvPr/>
          </p:nvSpPr>
          <p:spPr>
            <a:xfrm>
              <a:off x="480089" y="2841307"/>
              <a:ext cx="4206240" cy="492443"/>
            </a:xfrm>
            <a:prstGeom prst="rect">
              <a:avLst/>
            </a:prstGeom>
          </p:spPr>
          <p:txBody>
            <a:bodyPr vert="horz" lIns="91440" tIns="45720" rIns="91440" bIns="45720" rtlCol="0" anchor="ctr">
              <a:noAutofit/>
            </a:bodyPr>
            <a:lstStyle/>
            <a:p>
              <a:r>
                <a:rPr lang="en-US" sz="4800" b="1" spc="100" dirty="0">
                  <a:solidFill>
                    <a:schemeClr val="bg1"/>
                  </a:solidFill>
                </a:rPr>
                <a:t>Thank You</a:t>
              </a:r>
            </a:p>
          </p:txBody>
        </p:sp>
        <p:cxnSp>
          <p:nvCxnSpPr>
            <p:cNvPr id="15" name="Straight Connector 14">
              <a:extLst>
                <a:ext uri="{FF2B5EF4-FFF2-40B4-BE49-F238E27FC236}">
                  <a16:creationId xmlns:a16="http://schemas.microsoft.com/office/drawing/2014/main" id="{1AF6007A-E1A7-46F3-B830-C81E32C3CF47}"/>
                </a:ext>
              </a:extLst>
            </p:cNvPr>
            <p:cNvCxnSpPr>
              <a:cxnSpLocks/>
            </p:cNvCxnSpPr>
            <p:nvPr/>
          </p:nvCxnSpPr>
          <p:spPr>
            <a:xfrm>
              <a:off x="520059" y="2568756"/>
              <a:ext cx="825801" cy="0"/>
            </a:xfrm>
            <a:prstGeom prst="line">
              <a:avLst/>
            </a:prstGeom>
            <a:ln w="22225"/>
          </p:spPr>
          <p:style>
            <a:lnRef idx="1">
              <a:schemeClr val="accent1"/>
            </a:lnRef>
            <a:fillRef idx="0">
              <a:schemeClr val="accent1"/>
            </a:fillRef>
            <a:effectRef idx="0">
              <a:schemeClr val="accent1"/>
            </a:effectRef>
            <a:fontRef idx="minor">
              <a:schemeClr val="tx1"/>
            </a:fontRef>
          </p:style>
        </p:cxnSp>
      </p:grpSp>
      <p:pic>
        <p:nvPicPr>
          <p:cNvPr id="8" name="Picture 7">
            <a:extLst>
              <a:ext uri="{FF2B5EF4-FFF2-40B4-BE49-F238E27FC236}">
                <a16:creationId xmlns:a16="http://schemas.microsoft.com/office/drawing/2014/main" id="{239F4C22-7CBE-4004-AC0C-D9091BDDF384}"/>
              </a:ext>
            </a:extLst>
          </p:cNvPr>
          <p:cNvPicPr>
            <a:picLocks noChangeAspect="1"/>
          </p:cNvPicPr>
          <p:nvPr userDrawn="1"/>
        </p:nvPicPr>
        <p:blipFill>
          <a:blip r:embed="rId2"/>
          <a:stretch>
            <a:fillRect/>
          </a:stretch>
        </p:blipFill>
        <p:spPr>
          <a:xfrm flipH="1">
            <a:off x="6604000" y="2546713"/>
            <a:ext cx="5253400" cy="3851733"/>
          </a:xfrm>
          <a:prstGeom prst="rect">
            <a:avLst/>
          </a:prstGeom>
        </p:spPr>
      </p:pic>
      <p:pic>
        <p:nvPicPr>
          <p:cNvPr id="16" name="Picture 15">
            <a:extLst>
              <a:ext uri="{FF2B5EF4-FFF2-40B4-BE49-F238E27FC236}">
                <a16:creationId xmlns:a16="http://schemas.microsoft.com/office/drawing/2014/main" id="{0A35D3FD-B992-1F41-849B-4E9534CAB9DB}"/>
              </a:ext>
            </a:extLst>
          </p:cNvPr>
          <p:cNvPicPr>
            <a:picLocks noChangeAspect="1"/>
          </p:cNvPicPr>
          <p:nvPr userDrawn="1"/>
        </p:nvPicPr>
        <p:blipFill>
          <a:blip r:embed="rId3"/>
          <a:stretch>
            <a:fillRect/>
          </a:stretch>
        </p:blipFill>
        <p:spPr>
          <a:xfrm>
            <a:off x="715480" y="2457303"/>
            <a:ext cx="2331726" cy="473222"/>
          </a:xfrm>
          <a:prstGeom prst="rect">
            <a:avLst/>
          </a:prstGeom>
        </p:spPr>
      </p:pic>
      <p:sp>
        <p:nvSpPr>
          <p:cNvPr id="7" name="Rectangle 6">
            <a:extLst>
              <a:ext uri="{FF2B5EF4-FFF2-40B4-BE49-F238E27FC236}">
                <a16:creationId xmlns:a16="http://schemas.microsoft.com/office/drawing/2014/main" id="{592EA454-74F4-0847-8EA2-1E94A436814E}"/>
              </a:ext>
            </a:extLst>
          </p:cNvPr>
          <p:cNvSpPr/>
          <p:nvPr userDrawn="1"/>
        </p:nvSpPr>
        <p:spPr>
          <a:xfrm>
            <a:off x="10058400" y="6109945"/>
            <a:ext cx="1752600" cy="66210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20308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Xilinx Mission Statement Slide">
    <p:bg>
      <p:bgPr>
        <a:solidFill>
          <a:schemeClr val="tx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570BA53-DDA7-4989-871D-4C13A03CF22D}"/>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1639" b="656"/>
          <a:stretch/>
        </p:blipFill>
        <p:spPr>
          <a:xfrm>
            <a:off x="1" y="0"/>
            <a:ext cx="12192000" cy="6858000"/>
          </a:xfrm>
          <a:prstGeom prst="rect">
            <a:avLst/>
          </a:prstGeom>
        </p:spPr>
      </p:pic>
      <p:grpSp>
        <p:nvGrpSpPr>
          <p:cNvPr id="12" name="Group 11">
            <a:extLst>
              <a:ext uri="{FF2B5EF4-FFF2-40B4-BE49-F238E27FC236}">
                <a16:creationId xmlns:a16="http://schemas.microsoft.com/office/drawing/2014/main" id="{62F0434C-4CE7-42D1-965D-0265C29B04F3}"/>
              </a:ext>
            </a:extLst>
          </p:cNvPr>
          <p:cNvGrpSpPr/>
          <p:nvPr/>
        </p:nvGrpSpPr>
        <p:grpSpPr>
          <a:xfrm>
            <a:off x="587021" y="3276599"/>
            <a:ext cx="8658579" cy="1305108"/>
            <a:chOff x="440266" y="2597168"/>
            <a:chExt cx="6493934" cy="978831"/>
          </a:xfrm>
        </p:grpSpPr>
        <p:sp>
          <p:nvSpPr>
            <p:cNvPr id="13" name="Rectangle 12">
              <a:extLst>
                <a:ext uri="{FF2B5EF4-FFF2-40B4-BE49-F238E27FC236}">
                  <a16:creationId xmlns:a16="http://schemas.microsoft.com/office/drawing/2014/main" id="{5E88497C-C551-4465-9953-8BC43D9E0208}"/>
                </a:ext>
              </a:extLst>
            </p:cNvPr>
            <p:cNvSpPr/>
            <p:nvPr/>
          </p:nvSpPr>
          <p:spPr>
            <a:xfrm>
              <a:off x="440266" y="3083556"/>
              <a:ext cx="6493934" cy="492443"/>
            </a:xfrm>
            <a:prstGeom prst="rect">
              <a:avLst/>
            </a:prstGeom>
          </p:spPr>
          <p:txBody>
            <a:bodyPr vert="horz" lIns="91440" tIns="45720" rIns="91440" bIns="45720" rtlCol="0" anchor="ctr">
              <a:noAutofit/>
            </a:bodyPr>
            <a:lstStyle/>
            <a:p>
              <a:pPr>
                <a:spcAft>
                  <a:spcPts val="800"/>
                </a:spcAft>
              </a:pPr>
              <a:r>
                <a:rPr lang="en-US" sz="3801" b="1" spc="100" dirty="0">
                  <a:solidFill>
                    <a:schemeClr val="bg1"/>
                  </a:solidFill>
                </a:rPr>
                <a:t>Building</a:t>
              </a:r>
              <a:r>
                <a:rPr lang="en-US" sz="3801" b="1" spc="100" baseline="0" dirty="0">
                  <a:solidFill>
                    <a:schemeClr val="bg1"/>
                  </a:solidFill>
                </a:rPr>
                <a:t> the Adaptable,</a:t>
              </a:r>
            </a:p>
            <a:p>
              <a:pPr>
                <a:spcAft>
                  <a:spcPts val="800"/>
                </a:spcAft>
              </a:pPr>
              <a:r>
                <a:rPr lang="en-US" sz="3801" b="1" spc="100" baseline="0" dirty="0">
                  <a:solidFill>
                    <a:schemeClr val="accent1"/>
                  </a:solidFill>
                </a:rPr>
                <a:t>Intelligent World</a:t>
              </a:r>
              <a:endParaRPr lang="en-US" sz="3801" b="1" spc="100" dirty="0">
                <a:solidFill>
                  <a:schemeClr val="accent1"/>
                </a:solidFill>
              </a:endParaRPr>
            </a:p>
          </p:txBody>
        </p:sp>
        <p:cxnSp>
          <p:nvCxnSpPr>
            <p:cNvPr id="15" name="Straight Connector 14">
              <a:extLst>
                <a:ext uri="{FF2B5EF4-FFF2-40B4-BE49-F238E27FC236}">
                  <a16:creationId xmlns:a16="http://schemas.microsoft.com/office/drawing/2014/main" id="{1AF6007A-E1A7-46F3-B830-C81E32C3CF47}"/>
                </a:ext>
              </a:extLst>
            </p:cNvPr>
            <p:cNvCxnSpPr>
              <a:cxnSpLocks/>
            </p:cNvCxnSpPr>
            <p:nvPr/>
          </p:nvCxnSpPr>
          <p:spPr>
            <a:xfrm>
              <a:off x="520059" y="2597168"/>
              <a:ext cx="825801" cy="0"/>
            </a:xfrm>
            <a:prstGeom prst="line">
              <a:avLst/>
            </a:prstGeom>
            <a:ln w="22225"/>
          </p:spPr>
          <p:style>
            <a:lnRef idx="1">
              <a:schemeClr val="accent1"/>
            </a:lnRef>
            <a:fillRef idx="0">
              <a:schemeClr val="accent1"/>
            </a:fillRef>
            <a:effectRef idx="0">
              <a:schemeClr val="accent1"/>
            </a:effectRef>
            <a:fontRef idx="minor">
              <a:schemeClr val="tx1"/>
            </a:fontRef>
          </p:style>
        </p:cxnSp>
      </p:grpSp>
      <p:sp>
        <p:nvSpPr>
          <p:cNvPr id="7" name="Rectangle 6">
            <a:extLst>
              <a:ext uri="{FF2B5EF4-FFF2-40B4-BE49-F238E27FC236}">
                <a16:creationId xmlns:a16="http://schemas.microsoft.com/office/drawing/2014/main" id="{5E88497C-C551-4465-9953-8BC43D9E0208}"/>
              </a:ext>
            </a:extLst>
          </p:cNvPr>
          <p:cNvSpPr/>
          <p:nvPr userDrawn="1"/>
        </p:nvSpPr>
        <p:spPr>
          <a:xfrm>
            <a:off x="640118" y="2295751"/>
            <a:ext cx="6599179" cy="656591"/>
          </a:xfrm>
          <a:prstGeom prst="rect">
            <a:avLst/>
          </a:prstGeom>
        </p:spPr>
        <p:txBody>
          <a:bodyPr vert="horz" lIns="91464" tIns="45732" rIns="91464" bIns="45732" rtlCol="0" anchor="ctr">
            <a:noAutofit/>
          </a:bodyPr>
          <a:lstStyle/>
          <a:p>
            <a:pPr>
              <a:spcAft>
                <a:spcPts val="800"/>
              </a:spcAft>
            </a:pPr>
            <a:r>
              <a:rPr lang="en-US" sz="3801" b="1" spc="100" dirty="0">
                <a:solidFill>
                  <a:schemeClr val="bg1"/>
                </a:solidFill>
              </a:rPr>
              <a:t>Xilinx Mission</a:t>
            </a:r>
            <a:endParaRPr lang="en-US" sz="3801" b="1" spc="100" baseline="0" dirty="0">
              <a:solidFill>
                <a:schemeClr val="bg1"/>
              </a:solidFill>
            </a:endParaRPr>
          </a:p>
        </p:txBody>
      </p:sp>
    </p:spTree>
    <p:extLst>
      <p:ext uri="{BB962C8B-B14F-4D97-AF65-F5344CB8AC3E}">
        <p14:creationId xmlns:p14="http://schemas.microsoft.com/office/powerpoint/2010/main" val="1581631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9121" y="234696"/>
            <a:ext cx="11033760" cy="975360"/>
          </a:xfrm>
          <a:prstGeom prst="rect">
            <a:avLst/>
          </a:prstGeom>
        </p:spPr>
        <p:txBody>
          <a:bodyPr vert="horz" lIns="91440" tIns="45720" rIns="91440" bIns="45720" rtlCol="0" anchor="t" anchorCtr="0">
            <a:noAutofit/>
          </a:bodyPr>
          <a:lstStyle/>
          <a:p>
            <a:r>
              <a:rPr lang="en-US"/>
              <a:t>Click to edit Master title style</a:t>
            </a:r>
            <a:endParaRPr lang="en-US" dirty="0"/>
          </a:p>
        </p:txBody>
      </p:sp>
      <p:sp>
        <p:nvSpPr>
          <p:cNvPr id="5" name="Slide Number Placeholder 4"/>
          <p:cNvSpPr>
            <a:spLocks noGrp="1"/>
          </p:cNvSpPr>
          <p:nvPr>
            <p:ph type="sldNum" sz="quarter" idx="4"/>
          </p:nvPr>
        </p:nvSpPr>
        <p:spPr>
          <a:xfrm>
            <a:off x="586646" y="6363709"/>
            <a:ext cx="975360" cy="365125"/>
          </a:xfrm>
          <a:prstGeom prst="rect">
            <a:avLst/>
          </a:prstGeom>
        </p:spPr>
        <p:txBody>
          <a:bodyPr vert="horz" lIns="91440" tIns="45720" rIns="91440" bIns="45720" rtlCol="0" anchor="b"/>
          <a:lstStyle>
            <a:lvl1pPr marL="0" indent="0" algn="l">
              <a:buFont typeface="Arial" panose="020B0604020202020204" pitchFamily="34" charset="0"/>
              <a:buNone/>
              <a:defRPr sz="1133" b="1">
                <a:solidFill>
                  <a:schemeClr val="tx1"/>
                </a:solidFill>
              </a:defRPr>
            </a:lvl1pPr>
          </a:lstStyle>
          <a:p>
            <a:fld id="{626C978B-826E-438C-909A-E9C381D3FF04}" type="slidenum">
              <a:rPr lang="en-US" smtClean="0"/>
              <a:pPr/>
              <a:t>‹#›</a:t>
            </a:fld>
            <a:endParaRPr lang="en-US" dirty="0"/>
          </a:p>
        </p:txBody>
      </p:sp>
      <p:sp>
        <p:nvSpPr>
          <p:cNvPr id="3" name="Text Placeholder 2"/>
          <p:cNvSpPr>
            <a:spLocks noGrp="1"/>
          </p:cNvSpPr>
          <p:nvPr>
            <p:ph type="body" idx="1"/>
          </p:nvPr>
        </p:nvSpPr>
        <p:spPr>
          <a:xfrm>
            <a:off x="579121" y="1470401"/>
            <a:ext cx="11033760" cy="4632960"/>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B411B427-4F75-48FE-A5EE-29C3483DAA24}"/>
              </a:ext>
            </a:extLst>
          </p:cNvPr>
          <p:cNvPicPr>
            <a:picLocks noChangeAspect="1"/>
          </p:cNvPicPr>
          <p:nvPr userDrawn="1"/>
        </p:nvPicPr>
        <p:blipFill>
          <a:blip r:embed="rId11"/>
          <a:stretch>
            <a:fillRect/>
          </a:stretch>
        </p:blipFill>
        <p:spPr>
          <a:xfrm>
            <a:off x="10637520" y="6440992"/>
            <a:ext cx="975360" cy="197928"/>
          </a:xfrm>
          <a:prstGeom prst="rect">
            <a:avLst/>
          </a:prstGeom>
        </p:spPr>
      </p:pic>
      <p:sp>
        <p:nvSpPr>
          <p:cNvPr id="4" name="fc" descr="© Copyright 2020 Xilinx">
            <a:extLst>
              <a:ext uri="{FF2B5EF4-FFF2-40B4-BE49-F238E27FC236}">
                <a16:creationId xmlns:a16="http://schemas.microsoft.com/office/drawing/2014/main" id="{419339C7-6BF1-4096-9FD2-722A07699669}"/>
              </a:ext>
            </a:extLst>
          </p:cNvPr>
          <p:cNvSpPr txBox="1"/>
          <p:nvPr userDrawn="1"/>
        </p:nvSpPr>
        <p:spPr>
          <a:xfrm>
            <a:off x="0" y="6515100"/>
            <a:ext cx="12192000" cy="246221"/>
          </a:xfrm>
          <a:prstGeom prst="rect">
            <a:avLst/>
          </a:prstGeom>
          <a:noFill/>
        </p:spPr>
        <p:txBody>
          <a:bodyPr vert="horz" rtlCol="0">
            <a:spAutoFit/>
          </a:bodyPr>
          <a:lstStyle/>
          <a:p>
            <a:pPr algn="ctr"/>
            <a:r>
              <a:rPr lang="en-IE" sz="1000" b="0" i="0" u="none" baseline="0">
                <a:solidFill>
                  <a:srgbClr val="000000"/>
                </a:solidFill>
                <a:latin typeface="Arial" panose="020B0604020202020204" pitchFamily="34" charset="0"/>
              </a:rPr>
              <a:t>© Copyright 2020 Xilinx</a:t>
            </a:r>
          </a:p>
        </p:txBody>
      </p:sp>
    </p:spTree>
    <p:extLst>
      <p:ext uri="{BB962C8B-B14F-4D97-AF65-F5344CB8AC3E}">
        <p14:creationId xmlns:p14="http://schemas.microsoft.com/office/powerpoint/2010/main" val="3868898160"/>
      </p:ext>
    </p:extLst>
  </p:cSld>
  <p:clrMap bg1="lt1" tx1="dk1" bg2="lt2" tx2="dk2" accent1="accent1" accent2="accent2" accent3="accent3" accent4="accent4" accent5="accent5" accent6="accent6" hlink="hlink" folHlink="folHlink"/>
  <p:sldLayoutIdLst>
    <p:sldLayoutId id="2147483985" r:id="rId1"/>
    <p:sldLayoutId id="2147483983" r:id="rId2"/>
    <p:sldLayoutId id="2147483979" r:id="rId3"/>
    <p:sldLayoutId id="2147483973" r:id="rId4"/>
    <p:sldLayoutId id="2147483938" r:id="rId5"/>
    <p:sldLayoutId id="2147483961" r:id="rId6"/>
    <p:sldLayoutId id="2147483982" r:id="rId7"/>
    <p:sldLayoutId id="2147483964" r:id="rId8"/>
    <p:sldLayoutId id="2147483975"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45" rtl="0" eaLnBrk="1" latinLnBrk="0" hangingPunct="1">
        <a:lnSpc>
          <a:spcPct val="90000"/>
        </a:lnSpc>
        <a:spcBef>
          <a:spcPct val="0"/>
        </a:spcBef>
        <a:buNone/>
        <a:defRPr lang="en-US" sz="3200" b="1" i="0" kern="1200" dirty="0" smtClean="0">
          <a:solidFill>
            <a:schemeClr val="tx1"/>
          </a:solidFill>
          <a:latin typeface="Arial" charset="0"/>
          <a:ea typeface="+mj-ea"/>
          <a:cs typeface="Arial" charset="0"/>
        </a:defRPr>
      </a:lvl1pPr>
    </p:titleStyle>
    <p:bodyStyle>
      <a:lvl1pPr marL="234962" indent="-234962" algn="l" defTabSz="1219261" rtl="0" eaLnBrk="1" latinLnBrk="0" hangingPunct="1">
        <a:lnSpc>
          <a:spcPct val="100000"/>
        </a:lnSpc>
        <a:spcBef>
          <a:spcPts val="1600"/>
        </a:spcBef>
        <a:buClr>
          <a:schemeClr val="accent1"/>
        </a:buClr>
        <a:buSzPct val="80000"/>
        <a:buFont typeface="Webdings" panose="05030102010509060703" pitchFamily="18" charset="2"/>
        <a:buChar char="4"/>
        <a:defRPr lang="en-US" sz="2400" b="0" kern="1200" dirty="0" smtClean="0">
          <a:solidFill>
            <a:schemeClr val="tx1"/>
          </a:solidFill>
          <a:latin typeface="Arial" panose="020B0604020202020204" pitchFamily="34" charset="0"/>
          <a:ea typeface="+mn-ea"/>
          <a:cs typeface="Arial" panose="020B0604020202020204" pitchFamily="34" charset="0"/>
        </a:defRPr>
      </a:lvl1pPr>
      <a:lvl2pPr marL="452989" indent="-220144" algn="l" defTabSz="914445" rtl="0" eaLnBrk="1" latinLnBrk="0" hangingPunct="1">
        <a:lnSpc>
          <a:spcPct val="95000"/>
        </a:lnSpc>
        <a:spcBef>
          <a:spcPts val="600"/>
        </a:spcBef>
        <a:buClr>
          <a:schemeClr val="accent1"/>
        </a:buClr>
        <a:buSzPct val="80000"/>
        <a:buFont typeface="Wingdings 3" panose="05040102010807070707" pitchFamily="18" charset="2"/>
        <a:buChar char="¬"/>
        <a:defRPr lang="en-US" sz="2000" kern="1200" dirty="0" smtClean="0">
          <a:solidFill>
            <a:schemeClr val="tx1"/>
          </a:solidFill>
          <a:latin typeface="Arial" panose="020B0604020202020204" pitchFamily="34" charset="0"/>
          <a:ea typeface="+mn-ea"/>
          <a:cs typeface="Arial" panose="020B0604020202020204" pitchFamily="34" charset="0"/>
        </a:defRPr>
      </a:lvl2pPr>
      <a:lvl3pPr marL="685835" indent="-232845" algn="l" defTabSz="914445" rtl="0" eaLnBrk="1" latinLnBrk="0" hangingPunct="1">
        <a:lnSpc>
          <a:spcPct val="95000"/>
        </a:lnSpc>
        <a:spcBef>
          <a:spcPts val="833"/>
        </a:spcBef>
        <a:buClr>
          <a:schemeClr val="tx1"/>
        </a:buClr>
        <a:buSzPct val="80000"/>
        <a:buFont typeface="Wingdings 3" panose="05040102010807070707" pitchFamily="18" charset="2"/>
        <a:buChar char="¬"/>
        <a:defRPr lang="en-US" sz="1600" kern="1200" dirty="0" smtClean="0">
          <a:solidFill>
            <a:schemeClr val="tx1"/>
          </a:solidFill>
          <a:latin typeface="Arial" panose="020B0604020202020204" pitchFamily="34" charset="0"/>
          <a:ea typeface="+mn-ea"/>
          <a:cs typeface="Arial" panose="020B0604020202020204" pitchFamily="34" charset="0"/>
        </a:defRPr>
      </a:lvl3pPr>
      <a:lvl4pPr marL="916563" indent="-230729" algn="l" defTabSz="914445" rtl="0" eaLnBrk="1" latinLnBrk="0" hangingPunct="1">
        <a:lnSpc>
          <a:spcPct val="95000"/>
        </a:lnSpc>
        <a:spcBef>
          <a:spcPts val="833"/>
        </a:spcBef>
        <a:buClr>
          <a:schemeClr val="tx1"/>
        </a:buClr>
        <a:buSzPct val="80000"/>
        <a:buFont typeface="Wingdings 3" panose="05040102010807070707" pitchFamily="18" charset="2"/>
        <a:buChar char="¬"/>
        <a:defRPr lang="en-US" sz="1600" kern="1200" dirty="0" smtClean="0">
          <a:solidFill>
            <a:schemeClr val="tx1"/>
          </a:solidFill>
          <a:latin typeface="Arial" panose="020B0604020202020204" pitchFamily="34" charset="0"/>
          <a:ea typeface="+mn-ea"/>
          <a:cs typeface="Arial" panose="020B0604020202020204" pitchFamily="34" charset="0"/>
        </a:defRPr>
      </a:lvl4pPr>
      <a:lvl5pPr marL="1138824" indent="-222262" algn="l" defTabSz="914445" rtl="0" eaLnBrk="1" latinLnBrk="0" hangingPunct="1">
        <a:lnSpc>
          <a:spcPct val="95000"/>
        </a:lnSpc>
        <a:spcBef>
          <a:spcPts val="833"/>
        </a:spcBef>
        <a:buClr>
          <a:schemeClr val="tx1"/>
        </a:buClr>
        <a:buSzPct val="80000"/>
        <a:buFont typeface="Wingdings 3" panose="05040102010807070707" pitchFamily="18" charset="2"/>
        <a:buChar char="¬"/>
        <a:tabLst/>
        <a:defRPr lang="en-US" sz="1600" kern="1200" dirty="0">
          <a:solidFill>
            <a:schemeClr val="tx1"/>
          </a:solidFill>
          <a:latin typeface="Arial" panose="020B0604020202020204" pitchFamily="34" charset="0"/>
          <a:ea typeface="+mn-ea"/>
          <a:cs typeface="Arial" panose="020B0604020202020204" pitchFamily="34" charset="0"/>
        </a:defRPr>
      </a:lvl5pPr>
      <a:lvl6pPr marL="2514725" indent="-228612" algn="l" defTabSz="914445"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948" indent="-228612" algn="l" defTabSz="914445"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171" indent="-228612" algn="l" defTabSz="914445"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394" indent="-228612" algn="l" defTabSz="914445"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45" rtl="0" eaLnBrk="1" latinLnBrk="0" hangingPunct="1">
        <a:defRPr sz="1801" kern="1200">
          <a:solidFill>
            <a:schemeClr val="tx1"/>
          </a:solidFill>
          <a:latin typeface="+mn-lt"/>
          <a:ea typeface="+mn-ea"/>
          <a:cs typeface="+mn-cs"/>
        </a:defRPr>
      </a:lvl1pPr>
      <a:lvl2pPr marL="457223" algn="l" defTabSz="914445" rtl="0" eaLnBrk="1" latinLnBrk="0" hangingPunct="1">
        <a:defRPr sz="1801" kern="1200">
          <a:solidFill>
            <a:schemeClr val="tx1"/>
          </a:solidFill>
          <a:latin typeface="+mn-lt"/>
          <a:ea typeface="+mn-ea"/>
          <a:cs typeface="+mn-cs"/>
        </a:defRPr>
      </a:lvl2pPr>
      <a:lvl3pPr marL="914445" algn="l" defTabSz="914445" rtl="0" eaLnBrk="1" latinLnBrk="0" hangingPunct="1">
        <a:defRPr sz="1801" kern="1200">
          <a:solidFill>
            <a:schemeClr val="tx1"/>
          </a:solidFill>
          <a:latin typeface="+mn-lt"/>
          <a:ea typeface="+mn-ea"/>
          <a:cs typeface="+mn-cs"/>
        </a:defRPr>
      </a:lvl3pPr>
      <a:lvl4pPr marL="1371668" algn="l" defTabSz="914445" rtl="0" eaLnBrk="1" latinLnBrk="0" hangingPunct="1">
        <a:defRPr sz="1801" kern="1200">
          <a:solidFill>
            <a:schemeClr val="tx1"/>
          </a:solidFill>
          <a:latin typeface="+mn-lt"/>
          <a:ea typeface="+mn-ea"/>
          <a:cs typeface="+mn-cs"/>
        </a:defRPr>
      </a:lvl4pPr>
      <a:lvl5pPr marL="1828892" algn="l" defTabSz="914445" rtl="0" eaLnBrk="1" latinLnBrk="0" hangingPunct="1">
        <a:defRPr sz="1801" kern="1200">
          <a:solidFill>
            <a:schemeClr val="tx1"/>
          </a:solidFill>
          <a:latin typeface="+mn-lt"/>
          <a:ea typeface="+mn-ea"/>
          <a:cs typeface="+mn-cs"/>
        </a:defRPr>
      </a:lvl5pPr>
      <a:lvl6pPr marL="2286115" algn="l" defTabSz="914445" rtl="0" eaLnBrk="1" latinLnBrk="0" hangingPunct="1">
        <a:defRPr sz="1801" kern="1200">
          <a:solidFill>
            <a:schemeClr val="tx1"/>
          </a:solidFill>
          <a:latin typeface="+mn-lt"/>
          <a:ea typeface="+mn-ea"/>
          <a:cs typeface="+mn-cs"/>
        </a:defRPr>
      </a:lvl6pPr>
      <a:lvl7pPr marL="2743337" algn="l" defTabSz="914445" rtl="0" eaLnBrk="1" latinLnBrk="0" hangingPunct="1">
        <a:defRPr sz="1801" kern="1200">
          <a:solidFill>
            <a:schemeClr val="tx1"/>
          </a:solidFill>
          <a:latin typeface="+mn-lt"/>
          <a:ea typeface="+mn-ea"/>
          <a:cs typeface="+mn-cs"/>
        </a:defRPr>
      </a:lvl7pPr>
      <a:lvl8pPr marL="3200560" algn="l" defTabSz="914445" rtl="0" eaLnBrk="1" latinLnBrk="0" hangingPunct="1">
        <a:defRPr sz="1801" kern="1200">
          <a:solidFill>
            <a:schemeClr val="tx1"/>
          </a:solidFill>
          <a:latin typeface="+mn-lt"/>
          <a:ea typeface="+mn-ea"/>
          <a:cs typeface="+mn-cs"/>
        </a:defRPr>
      </a:lvl8pPr>
      <a:lvl9pPr marL="3657783" algn="l" defTabSz="914445" rtl="0" eaLnBrk="1" latinLnBrk="0" hangingPunct="1">
        <a:defRPr sz="1801"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orient="horz" pos="4176" userDrawn="1">
          <p15:clr>
            <a:srgbClr val="F26B43"/>
          </p15:clr>
        </p15:guide>
        <p15:guide id="4" pos="448" userDrawn="1">
          <p15:clr>
            <a:srgbClr val="F26B43"/>
          </p15:clr>
        </p15:guide>
        <p15:guide id="5" pos="7232" userDrawn="1">
          <p15:clr>
            <a:srgbClr val="F26B43"/>
          </p15:clr>
        </p15:guide>
        <p15:guide id="6" orient="horz" pos="208" userDrawn="1">
          <p15:clr>
            <a:srgbClr val="F26B43"/>
          </p15:clr>
        </p15:guide>
        <p15:guide id="7" orient="horz" pos="97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a:extLst>
              <a:ext uri="{FF2B5EF4-FFF2-40B4-BE49-F238E27FC236}">
                <a16:creationId xmlns:a16="http://schemas.microsoft.com/office/drawing/2014/main" id="{F7D41133-578D-42E7-9055-449A15B5B39A}"/>
              </a:ext>
            </a:extLst>
          </p:cNvPr>
          <p:cNvSpPr/>
          <p:nvPr/>
        </p:nvSpPr>
        <p:spPr>
          <a:xfrm>
            <a:off x="579121" y="5426752"/>
            <a:ext cx="6873149" cy="994131"/>
          </a:xfrm>
          <a:prstGeom prst="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de-DE" dirty="0"/>
              <a:t>Only</a:t>
            </a:r>
          </a:p>
          <a:p>
            <a:pPr algn="ctr"/>
            <a:r>
              <a:rPr lang="de-DE" sz="2400" b="1" dirty="0"/>
              <a:t>Xilinx Zynq UltraScale+ MPSoC</a:t>
            </a:r>
          </a:p>
          <a:p>
            <a:pPr algn="ctr"/>
            <a:r>
              <a:rPr lang="de-DE" dirty="0"/>
              <a:t>combines all elements for a real Platform-on-Chip</a:t>
            </a:r>
            <a:r>
              <a:rPr lang="de-DE" b="1" dirty="0"/>
              <a:t> </a:t>
            </a:r>
            <a:endParaRPr lang="en-IE" b="1" dirty="0"/>
          </a:p>
        </p:txBody>
      </p:sp>
      <p:sp>
        <p:nvSpPr>
          <p:cNvPr id="4" name="Title 3">
            <a:extLst>
              <a:ext uri="{FF2B5EF4-FFF2-40B4-BE49-F238E27FC236}">
                <a16:creationId xmlns:a16="http://schemas.microsoft.com/office/drawing/2014/main" id="{5BD1E5BB-1A65-4544-AD96-7600859C034D}"/>
              </a:ext>
            </a:extLst>
          </p:cNvPr>
          <p:cNvSpPr>
            <a:spLocks noGrp="1"/>
          </p:cNvSpPr>
          <p:nvPr>
            <p:ph type="title"/>
          </p:nvPr>
        </p:nvSpPr>
        <p:spPr/>
        <p:txBody>
          <a:bodyPr/>
          <a:lstStyle/>
          <a:p>
            <a:r>
              <a:rPr lang="de-DE" dirty="0"/>
              <a:t>Platform on Chip: Industrial Automation in the IIoT</a:t>
            </a:r>
            <a:endParaRPr lang="en-IE" dirty="0"/>
          </a:p>
        </p:txBody>
      </p:sp>
      <p:sp>
        <p:nvSpPr>
          <p:cNvPr id="3" name="Slide Number Placeholder 2">
            <a:extLst>
              <a:ext uri="{FF2B5EF4-FFF2-40B4-BE49-F238E27FC236}">
                <a16:creationId xmlns:a16="http://schemas.microsoft.com/office/drawing/2014/main" id="{13694653-9046-40BB-B16B-FB12946E9031}"/>
              </a:ext>
            </a:extLst>
          </p:cNvPr>
          <p:cNvSpPr>
            <a:spLocks noGrp="1"/>
          </p:cNvSpPr>
          <p:nvPr>
            <p:ph type="sldNum" sz="quarter" idx="10"/>
          </p:nvPr>
        </p:nvSpPr>
        <p:spPr/>
        <p:txBody>
          <a:bodyPr/>
          <a:lstStyle/>
          <a:p>
            <a:fld id="{626C978B-826E-438C-909A-E9C381D3FF04}" type="slidenum">
              <a:rPr lang="en-US" smtClean="0"/>
              <a:pPr/>
              <a:t>1</a:t>
            </a:fld>
            <a:endParaRPr lang="en-US" dirty="0"/>
          </a:p>
        </p:txBody>
      </p:sp>
      <p:pic>
        <p:nvPicPr>
          <p:cNvPr id="5" name="Picture 4" descr="zynq-trans.png">
            <a:extLst>
              <a:ext uri="{FF2B5EF4-FFF2-40B4-BE49-F238E27FC236}">
                <a16:creationId xmlns:a16="http://schemas.microsoft.com/office/drawing/2014/main" id="{FC9650DF-2EE0-4375-99AA-E161A6A866C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rot="20128785">
            <a:off x="3262790" y="2619482"/>
            <a:ext cx="1724816" cy="1642886"/>
          </a:xfrm>
          <a:prstGeom prst="rect">
            <a:avLst/>
          </a:prstGeom>
          <a:effectLst>
            <a:outerShdw blurRad="50800" dist="38100" dir="2700000" algn="tl" rotWithShape="0">
              <a:prstClr val="black">
                <a:alpha val="40000"/>
              </a:prstClr>
            </a:outerShdw>
          </a:effectLst>
        </p:spPr>
      </p:pic>
      <p:pic>
        <p:nvPicPr>
          <p:cNvPr id="6" name="Picture 5" descr="Untitled-1.png">
            <a:extLst>
              <a:ext uri="{FF2B5EF4-FFF2-40B4-BE49-F238E27FC236}">
                <a16:creationId xmlns:a16="http://schemas.microsoft.com/office/drawing/2014/main" id="{935EC89E-98C7-45FD-91DD-094A3403050E}"/>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3584286" y="3436961"/>
            <a:ext cx="813961" cy="182918"/>
          </a:xfrm>
          <a:prstGeom prst="rect">
            <a:avLst/>
          </a:prstGeom>
        </p:spPr>
      </p:pic>
      <p:sp>
        <p:nvSpPr>
          <p:cNvPr id="13" name="Rectangle 12">
            <a:extLst>
              <a:ext uri="{FF2B5EF4-FFF2-40B4-BE49-F238E27FC236}">
                <a16:creationId xmlns:a16="http://schemas.microsoft.com/office/drawing/2014/main" id="{21EC7C8D-39BC-4A3A-812D-95C4B900B6BC}"/>
              </a:ext>
            </a:extLst>
          </p:cNvPr>
          <p:cNvSpPr/>
          <p:nvPr/>
        </p:nvSpPr>
        <p:spPr bwMode="auto">
          <a:xfrm>
            <a:off x="8236683" y="2492896"/>
            <a:ext cx="3062252" cy="3754685"/>
          </a:xfrm>
          <a:prstGeom prst="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68580" tIns="34290" rIns="68580" bIns="34290" numCol="1" rtlCol="0" anchor="b" anchorCtr="0" compatLnSpc="1">
            <a:prstTxWarp prst="textNoShape">
              <a:avLst/>
            </a:prstTxWarp>
            <a:noAutofit/>
          </a:bodyPr>
          <a:lstStyle/>
          <a:p>
            <a:pPr algn="r"/>
            <a:r>
              <a:rPr lang="de-DE" b="1" dirty="0">
                <a:solidFill>
                  <a:srgbClr val="000000"/>
                </a:solidFill>
              </a:rPr>
              <a:t>PL (FPGA Logic)</a:t>
            </a:r>
            <a:endParaRPr lang="en-US" b="1" dirty="0">
              <a:solidFill>
                <a:srgbClr val="000000"/>
              </a:solidFill>
            </a:endParaRPr>
          </a:p>
        </p:txBody>
      </p:sp>
      <p:sp>
        <p:nvSpPr>
          <p:cNvPr id="14" name="Rectangle 13">
            <a:extLst>
              <a:ext uri="{FF2B5EF4-FFF2-40B4-BE49-F238E27FC236}">
                <a16:creationId xmlns:a16="http://schemas.microsoft.com/office/drawing/2014/main" id="{6AA4AF23-FB50-456B-B6A9-D92B70762E3E}"/>
              </a:ext>
            </a:extLst>
          </p:cNvPr>
          <p:cNvSpPr/>
          <p:nvPr/>
        </p:nvSpPr>
        <p:spPr bwMode="auto">
          <a:xfrm>
            <a:off x="8237478" y="924196"/>
            <a:ext cx="3061458" cy="2659091"/>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68580" tIns="34290" rIns="68580" bIns="34290" numCol="1" rtlCol="0" anchor="t" anchorCtr="0" compatLnSpc="1">
            <a:prstTxWarp prst="textNoShape">
              <a:avLst/>
            </a:prstTxWarp>
            <a:noAutofit/>
          </a:bodyPr>
          <a:lstStyle/>
          <a:p>
            <a:pPr algn="r"/>
            <a:r>
              <a:rPr lang="de-DE" b="1" dirty="0">
                <a:solidFill>
                  <a:srgbClr val="000000"/>
                </a:solidFill>
              </a:rPr>
              <a:t>PS (Processing System)</a:t>
            </a:r>
            <a:endParaRPr lang="en-US" b="1" dirty="0">
              <a:solidFill>
                <a:srgbClr val="000000"/>
              </a:solidFill>
            </a:endParaRPr>
          </a:p>
        </p:txBody>
      </p:sp>
      <p:sp>
        <p:nvSpPr>
          <p:cNvPr id="15" name="Rectangle 14">
            <a:extLst>
              <a:ext uri="{FF2B5EF4-FFF2-40B4-BE49-F238E27FC236}">
                <a16:creationId xmlns:a16="http://schemas.microsoft.com/office/drawing/2014/main" id="{2BAC94C0-6EEC-44D2-938B-56036F5FAAC8}"/>
              </a:ext>
            </a:extLst>
          </p:cNvPr>
          <p:cNvSpPr/>
          <p:nvPr/>
        </p:nvSpPr>
        <p:spPr bwMode="auto">
          <a:xfrm>
            <a:off x="9536767" y="5373392"/>
            <a:ext cx="912278" cy="382393"/>
          </a:xfrm>
          <a:prstGeom prst="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68580" tIns="34290" rIns="68580" bIns="34290" numCol="1" rtlCol="0" anchor="ctr" anchorCtr="0" compatLnSpc="1">
            <a:prstTxWarp prst="textNoShape">
              <a:avLst/>
            </a:prstTxWarp>
            <a:noAutofit/>
          </a:bodyPr>
          <a:lstStyle/>
          <a:p>
            <a:pPr algn="ctr"/>
            <a:r>
              <a:rPr lang="de-DE" sz="1200" dirty="0">
                <a:solidFill>
                  <a:schemeClr val="bg1"/>
                </a:solidFill>
              </a:rPr>
              <a:t>Custom I/O Protocols</a:t>
            </a:r>
            <a:endParaRPr lang="en-US" sz="1200" dirty="0">
              <a:solidFill>
                <a:schemeClr val="bg1"/>
              </a:solidFill>
            </a:endParaRPr>
          </a:p>
        </p:txBody>
      </p:sp>
      <p:sp>
        <p:nvSpPr>
          <p:cNvPr id="16" name="Rectangle 15">
            <a:extLst>
              <a:ext uri="{FF2B5EF4-FFF2-40B4-BE49-F238E27FC236}">
                <a16:creationId xmlns:a16="http://schemas.microsoft.com/office/drawing/2014/main" id="{DADA0B7A-4ECC-406D-A101-0AD9924E3E25}"/>
              </a:ext>
            </a:extLst>
          </p:cNvPr>
          <p:cNvSpPr/>
          <p:nvPr/>
        </p:nvSpPr>
        <p:spPr bwMode="auto">
          <a:xfrm>
            <a:off x="10582929" y="5373392"/>
            <a:ext cx="549009" cy="382393"/>
          </a:xfrm>
          <a:prstGeom prst="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68580" tIns="34290" rIns="68580" bIns="34290" numCol="1" rtlCol="0" anchor="ctr" anchorCtr="0" compatLnSpc="1">
            <a:prstTxWarp prst="textNoShape">
              <a:avLst/>
            </a:prstTxWarp>
            <a:noAutofit/>
          </a:bodyPr>
          <a:lstStyle/>
          <a:p>
            <a:pPr algn="ctr"/>
            <a:r>
              <a:rPr lang="de-DE" sz="1200" dirty="0">
                <a:solidFill>
                  <a:schemeClr val="bg1"/>
                </a:solidFill>
              </a:rPr>
              <a:t>ADC</a:t>
            </a:r>
            <a:endParaRPr lang="en-US" sz="1200" dirty="0">
              <a:solidFill>
                <a:schemeClr val="bg1"/>
              </a:solidFill>
            </a:endParaRPr>
          </a:p>
        </p:txBody>
      </p:sp>
      <p:sp>
        <p:nvSpPr>
          <p:cNvPr id="17" name="Rectangle 16">
            <a:extLst>
              <a:ext uri="{FF2B5EF4-FFF2-40B4-BE49-F238E27FC236}">
                <a16:creationId xmlns:a16="http://schemas.microsoft.com/office/drawing/2014/main" id="{0A37B25B-2563-4802-A915-2CE2FC681B76}"/>
              </a:ext>
            </a:extLst>
          </p:cNvPr>
          <p:cNvSpPr/>
          <p:nvPr/>
        </p:nvSpPr>
        <p:spPr bwMode="auto">
          <a:xfrm>
            <a:off x="10793541" y="2392434"/>
            <a:ext cx="271674" cy="911239"/>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vert="vert270" wrap="square" lIns="68580" tIns="34290" rIns="68580" bIns="34290" numCol="1" rtlCol="0" anchor="ctr" anchorCtr="0" compatLnSpc="1">
            <a:prstTxWarp prst="textNoShape">
              <a:avLst/>
            </a:prstTxWarp>
            <a:noAutofit/>
          </a:bodyPr>
          <a:lstStyle/>
          <a:p>
            <a:pPr algn="ctr"/>
            <a:r>
              <a:rPr lang="de-DE" sz="1100" dirty="0">
                <a:solidFill>
                  <a:schemeClr val="bg1"/>
                </a:solidFill>
              </a:rPr>
              <a:t>MAC</a:t>
            </a:r>
            <a:endParaRPr lang="en-US" sz="1100" dirty="0">
              <a:solidFill>
                <a:schemeClr val="bg1"/>
              </a:solidFill>
            </a:endParaRPr>
          </a:p>
        </p:txBody>
      </p:sp>
      <p:sp>
        <p:nvSpPr>
          <p:cNvPr id="18" name="Rectangle 17">
            <a:extLst>
              <a:ext uri="{FF2B5EF4-FFF2-40B4-BE49-F238E27FC236}">
                <a16:creationId xmlns:a16="http://schemas.microsoft.com/office/drawing/2014/main" id="{C0D88D45-5A6F-453D-B3CD-F4C1879F9C22}"/>
              </a:ext>
            </a:extLst>
          </p:cNvPr>
          <p:cNvSpPr/>
          <p:nvPr/>
        </p:nvSpPr>
        <p:spPr bwMode="auto">
          <a:xfrm>
            <a:off x="9545603" y="4912469"/>
            <a:ext cx="1586335" cy="382393"/>
          </a:xfrm>
          <a:prstGeom prst="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0" tIns="34290" rIns="0" bIns="34290" numCol="1" rtlCol="0" anchor="ctr" anchorCtr="0" compatLnSpc="1">
            <a:prstTxWarp prst="textNoShape">
              <a:avLst/>
            </a:prstTxWarp>
            <a:noAutofit/>
          </a:bodyPr>
          <a:lstStyle/>
          <a:p>
            <a:pPr algn="ctr"/>
            <a:r>
              <a:rPr lang="en-US" sz="1200">
                <a:solidFill>
                  <a:schemeClr val="bg1"/>
                </a:solidFill>
              </a:rPr>
              <a:t>Deep Learning</a:t>
            </a:r>
            <a:endParaRPr lang="en-US" sz="1200" dirty="0">
              <a:solidFill>
                <a:schemeClr val="bg1"/>
              </a:solidFill>
            </a:endParaRPr>
          </a:p>
        </p:txBody>
      </p:sp>
      <p:sp>
        <p:nvSpPr>
          <p:cNvPr id="21" name="Rectangle 20">
            <a:extLst>
              <a:ext uri="{FF2B5EF4-FFF2-40B4-BE49-F238E27FC236}">
                <a16:creationId xmlns:a16="http://schemas.microsoft.com/office/drawing/2014/main" id="{E874F27A-251E-4B1B-BF4E-BB994A3DF007}"/>
              </a:ext>
            </a:extLst>
          </p:cNvPr>
          <p:cNvSpPr/>
          <p:nvPr/>
        </p:nvSpPr>
        <p:spPr bwMode="auto">
          <a:xfrm>
            <a:off x="8385129" y="2392435"/>
            <a:ext cx="1330553" cy="911241"/>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vert="horz" wrap="square" lIns="0" tIns="34290" rIns="0" bIns="34290" numCol="1" rtlCol="0" anchor="ctr" anchorCtr="0" compatLnSpc="1">
            <a:prstTxWarp prst="textNoShape">
              <a:avLst/>
            </a:prstTxWarp>
            <a:noAutofit/>
          </a:bodyPr>
          <a:lstStyle/>
          <a:p>
            <a:pPr algn="ctr"/>
            <a:r>
              <a:rPr lang="de-DE" sz="1200" dirty="0">
                <a:solidFill>
                  <a:schemeClr val="bg1"/>
                </a:solidFill>
              </a:rPr>
              <a:t>Quad core</a:t>
            </a:r>
          </a:p>
          <a:p>
            <a:pPr algn="ctr"/>
            <a:r>
              <a:rPr lang="de-DE" sz="1200">
                <a:solidFill>
                  <a:schemeClr val="bg1"/>
                </a:solidFill>
              </a:rPr>
              <a:t>Application Processing Unit</a:t>
            </a:r>
            <a:endParaRPr lang="de-DE" sz="1200" dirty="0">
              <a:solidFill>
                <a:schemeClr val="bg1"/>
              </a:solidFill>
            </a:endParaRPr>
          </a:p>
          <a:p>
            <a:pPr algn="ctr"/>
            <a:r>
              <a:rPr lang="de-DE" sz="1200">
                <a:solidFill>
                  <a:schemeClr val="bg1"/>
                </a:solidFill>
              </a:rPr>
              <a:t>Cortex A53</a:t>
            </a:r>
            <a:endParaRPr lang="en-US" sz="1200" dirty="0">
              <a:solidFill>
                <a:schemeClr val="bg1"/>
              </a:solidFill>
            </a:endParaRPr>
          </a:p>
        </p:txBody>
      </p:sp>
      <p:sp>
        <p:nvSpPr>
          <p:cNvPr id="22" name="Rectangle 21">
            <a:extLst>
              <a:ext uri="{FF2B5EF4-FFF2-40B4-BE49-F238E27FC236}">
                <a16:creationId xmlns:a16="http://schemas.microsoft.com/office/drawing/2014/main" id="{B8CA4DF6-79BD-4D22-BFE4-E941F133C1CD}"/>
              </a:ext>
            </a:extLst>
          </p:cNvPr>
          <p:cNvSpPr/>
          <p:nvPr/>
        </p:nvSpPr>
        <p:spPr bwMode="auto">
          <a:xfrm>
            <a:off x="9767809" y="2392437"/>
            <a:ext cx="946739" cy="911240"/>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vert="horz" wrap="square" lIns="0" tIns="34290" rIns="0" bIns="34290" numCol="1" rtlCol="0" anchor="ctr" anchorCtr="0" compatLnSpc="1">
            <a:prstTxWarp prst="textNoShape">
              <a:avLst/>
            </a:prstTxWarp>
            <a:noAutofit/>
          </a:bodyPr>
          <a:lstStyle/>
          <a:p>
            <a:pPr algn="ctr"/>
            <a:r>
              <a:rPr lang="de-DE" sz="1200" dirty="0">
                <a:solidFill>
                  <a:schemeClr val="bg1"/>
                </a:solidFill>
              </a:rPr>
              <a:t>Real Time Processing Unit</a:t>
            </a:r>
          </a:p>
          <a:p>
            <a:pPr algn="ctr"/>
            <a:r>
              <a:rPr lang="de-DE" sz="1200" dirty="0">
                <a:solidFill>
                  <a:schemeClr val="bg1"/>
                </a:solidFill>
              </a:rPr>
              <a:t>Cortex R5</a:t>
            </a:r>
            <a:endParaRPr lang="de-DE" sz="1000" dirty="0">
              <a:solidFill>
                <a:schemeClr val="bg1"/>
              </a:solidFill>
            </a:endParaRPr>
          </a:p>
        </p:txBody>
      </p:sp>
      <p:sp>
        <p:nvSpPr>
          <p:cNvPr id="23" name="Rectangle 22">
            <a:extLst>
              <a:ext uri="{FF2B5EF4-FFF2-40B4-BE49-F238E27FC236}">
                <a16:creationId xmlns:a16="http://schemas.microsoft.com/office/drawing/2014/main" id="{6F4A8C08-7117-43D0-8D90-52C82866EF3F}"/>
              </a:ext>
            </a:extLst>
          </p:cNvPr>
          <p:cNvSpPr/>
          <p:nvPr/>
        </p:nvSpPr>
        <p:spPr bwMode="auto">
          <a:xfrm>
            <a:off x="9766415" y="1959860"/>
            <a:ext cx="1292266" cy="369335"/>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vert="horz" wrap="square" lIns="0" tIns="34290" rIns="0" bIns="34290" numCol="1" rtlCol="0" anchor="ctr" anchorCtr="0" compatLnSpc="1">
            <a:prstTxWarp prst="textNoShape">
              <a:avLst/>
            </a:prstTxWarp>
            <a:noAutofit/>
          </a:bodyPr>
          <a:lstStyle/>
          <a:p>
            <a:pPr algn="ctr"/>
            <a:r>
              <a:rPr lang="de-DE" sz="1050" dirty="0">
                <a:solidFill>
                  <a:schemeClr val="bg1"/>
                </a:solidFill>
              </a:rPr>
              <a:t>High Speed Connectivity</a:t>
            </a:r>
            <a:endParaRPr lang="de-DE" sz="800" dirty="0">
              <a:solidFill>
                <a:schemeClr val="bg1"/>
              </a:solidFill>
            </a:endParaRPr>
          </a:p>
        </p:txBody>
      </p:sp>
      <p:sp>
        <p:nvSpPr>
          <p:cNvPr id="26" name="Rectangle 25">
            <a:extLst>
              <a:ext uri="{FF2B5EF4-FFF2-40B4-BE49-F238E27FC236}">
                <a16:creationId xmlns:a16="http://schemas.microsoft.com/office/drawing/2014/main" id="{95657F21-E427-4C58-A437-664E5184B7D5}"/>
              </a:ext>
            </a:extLst>
          </p:cNvPr>
          <p:cNvSpPr/>
          <p:nvPr/>
        </p:nvSpPr>
        <p:spPr bwMode="auto">
          <a:xfrm>
            <a:off x="8387613" y="4294797"/>
            <a:ext cx="1081770" cy="1464882"/>
          </a:xfrm>
          <a:prstGeom prst="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0" tIns="34290" rIns="0" bIns="34290" numCol="1" rtlCol="0" anchor="ctr" anchorCtr="0" compatLnSpc="1">
            <a:prstTxWarp prst="textNoShape">
              <a:avLst/>
            </a:prstTxWarp>
            <a:noAutofit/>
          </a:bodyPr>
          <a:lstStyle/>
          <a:p>
            <a:pPr algn="ctr"/>
            <a:r>
              <a:rPr lang="de-DE" sz="1200" dirty="0">
                <a:solidFill>
                  <a:schemeClr val="bg1"/>
                </a:solidFill>
              </a:rPr>
              <a:t>Industrial Network</a:t>
            </a:r>
          </a:p>
        </p:txBody>
      </p:sp>
      <p:sp>
        <p:nvSpPr>
          <p:cNvPr id="27" name="Rectangle 26">
            <a:extLst>
              <a:ext uri="{FF2B5EF4-FFF2-40B4-BE49-F238E27FC236}">
                <a16:creationId xmlns:a16="http://schemas.microsoft.com/office/drawing/2014/main" id="{718DE78B-9825-4A2B-AF78-A89124AA59D9}"/>
              </a:ext>
            </a:extLst>
          </p:cNvPr>
          <p:cNvSpPr/>
          <p:nvPr/>
        </p:nvSpPr>
        <p:spPr bwMode="auto">
          <a:xfrm>
            <a:off x="9545604" y="4300794"/>
            <a:ext cx="800769" cy="554942"/>
          </a:xfrm>
          <a:prstGeom prst="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0" tIns="34290" rIns="0" bIns="34290" numCol="1" rtlCol="0" anchor="ctr" anchorCtr="0" compatLnSpc="1">
            <a:prstTxWarp prst="textNoShape">
              <a:avLst/>
            </a:prstTxWarp>
            <a:noAutofit/>
          </a:bodyPr>
          <a:lstStyle/>
          <a:p>
            <a:pPr algn="ctr"/>
            <a:r>
              <a:rPr lang="de-DE" sz="1200" dirty="0">
                <a:solidFill>
                  <a:schemeClr val="bg1"/>
                </a:solidFill>
              </a:rPr>
              <a:t>Sensor Fusion</a:t>
            </a:r>
            <a:endParaRPr lang="en-US" sz="1200" dirty="0">
              <a:solidFill>
                <a:schemeClr val="bg1"/>
              </a:solidFill>
            </a:endParaRPr>
          </a:p>
        </p:txBody>
      </p:sp>
      <p:sp>
        <p:nvSpPr>
          <p:cNvPr id="28" name="Rectangle 27">
            <a:extLst>
              <a:ext uri="{FF2B5EF4-FFF2-40B4-BE49-F238E27FC236}">
                <a16:creationId xmlns:a16="http://schemas.microsoft.com/office/drawing/2014/main" id="{FDCFE2C4-0C94-4CB3-8530-153C0E100CE6}"/>
              </a:ext>
            </a:extLst>
          </p:cNvPr>
          <p:cNvSpPr/>
          <p:nvPr/>
        </p:nvSpPr>
        <p:spPr bwMode="auto">
          <a:xfrm>
            <a:off x="10444047" y="4300794"/>
            <a:ext cx="687890" cy="554942"/>
          </a:xfrm>
          <a:prstGeom prst="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0" tIns="34290" rIns="0" bIns="34290" numCol="1" rtlCol="0" anchor="ctr" anchorCtr="0" compatLnSpc="1">
            <a:prstTxWarp prst="textNoShape">
              <a:avLst/>
            </a:prstTxWarp>
            <a:noAutofit/>
          </a:bodyPr>
          <a:lstStyle/>
          <a:p>
            <a:pPr algn="ctr"/>
            <a:r>
              <a:rPr lang="de-DE" sz="1200" dirty="0">
                <a:solidFill>
                  <a:schemeClr val="bg1"/>
                </a:solidFill>
              </a:rPr>
              <a:t>User Function</a:t>
            </a:r>
            <a:endParaRPr lang="en-US" sz="1200" dirty="0">
              <a:solidFill>
                <a:schemeClr val="bg1"/>
              </a:solidFill>
            </a:endParaRPr>
          </a:p>
        </p:txBody>
      </p:sp>
      <p:cxnSp>
        <p:nvCxnSpPr>
          <p:cNvPr id="33" name="Straight Connector 32">
            <a:extLst>
              <a:ext uri="{FF2B5EF4-FFF2-40B4-BE49-F238E27FC236}">
                <a16:creationId xmlns:a16="http://schemas.microsoft.com/office/drawing/2014/main" id="{FE667433-EBF8-4B99-B858-487C876E3E0D}"/>
              </a:ext>
            </a:extLst>
          </p:cNvPr>
          <p:cNvCxnSpPr>
            <a:cxnSpLocks/>
          </p:cNvCxnSpPr>
          <p:nvPr/>
        </p:nvCxnSpPr>
        <p:spPr>
          <a:xfrm>
            <a:off x="7881838" y="4611209"/>
            <a:ext cx="503291"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95520B8E-4B06-4BAD-9E2C-16F714744F16}"/>
              </a:ext>
            </a:extLst>
          </p:cNvPr>
          <p:cNvCxnSpPr>
            <a:cxnSpLocks/>
          </p:cNvCxnSpPr>
          <p:nvPr/>
        </p:nvCxnSpPr>
        <p:spPr>
          <a:xfrm>
            <a:off x="7881838" y="4838384"/>
            <a:ext cx="503291"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EC36D10A-FD08-4469-A98A-970F36A99D76}"/>
              </a:ext>
            </a:extLst>
          </p:cNvPr>
          <p:cNvSpPr/>
          <p:nvPr/>
        </p:nvSpPr>
        <p:spPr bwMode="auto">
          <a:xfrm>
            <a:off x="8375166" y="1959860"/>
            <a:ext cx="1336734" cy="369335"/>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vert="horz" wrap="square" lIns="0" tIns="34290" rIns="0" bIns="34290" numCol="1" rtlCol="0" anchor="ctr" anchorCtr="0" compatLnSpc="1">
            <a:prstTxWarp prst="textNoShape">
              <a:avLst/>
            </a:prstTxWarp>
            <a:noAutofit/>
          </a:bodyPr>
          <a:lstStyle/>
          <a:p>
            <a:pPr algn="ctr"/>
            <a:r>
              <a:rPr lang="de-DE" sz="1050" dirty="0">
                <a:solidFill>
                  <a:schemeClr val="bg1"/>
                </a:solidFill>
              </a:rPr>
              <a:t>Perihery</a:t>
            </a:r>
            <a:endParaRPr lang="de-DE" sz="800" dirty="0">
              <a:solidFill>
                <a:schemeClr val="bg1"/>
              </a:solidFill>
            </a:endParaRPr>
          </a:p>
        </p:txBody>
      </p:sp>
      <p:sp>
        <p:nvSpPr>
          <p:cNvPr id="38" name="Rectangle 37">
            <a:extLst>
              <a:ext uri="{FF2B5EF4-FFF2-40B4-BE49-F238E27FC236}">
                <a16:creationId xmlns:a16="http://schemas.microsoft.com/office/drawing/2014/main" id="{71716B51-920F-4395-8B8F-F0BEF6D1DD5D}"/>
              </a:ext>
            </a:extLst>
          </p:cNvPr>
          <p:cNvSpPr/>
          <p:nvPr/>
        </p:nvSpPr>
        <p:spPr bwMode="auto">
          <a:xfrm>
            <a:off x="8385129" y="3361599"/>
            <a:ext cx="2746809" cy="382393"/>
          </a:xfrm>
          <a:prstGeom prst="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68580" tIns="34290" rIns="68580" bIns="34290" numCol="1" rtlCol="0" anchor="ctr" anchorCtr="0" compatLnSpc="1">
            <a:prstTxWarp prst="textNoShape">
              <a:avLst/>
            </a:prstTxWarp>
            <a:noAutofit/>
          </a:bodyPr>
          <a:lstStyle/>
          <a:p>
            <a:pPr algn="ctr"/>
            <a:r>
              <a:rPr lang="en-US" sz="1200" dirty="0"/>
              <a:t>Built-in Memory</a:t>
            </a:r>
          </a:p>
        </p:txBody>
      </p:sp>
      <p:sp>
        <p:nvSpPr>
          <p:cNvPr id="40" name="Rectangle 39">
            <a:extLst>
              <a:ext uri="{FF2B5EF4-FFF2-40B4-BE49-F238E27FC236}">
                <a16:creationId xmlns:a16="http://schemas.microsoft.com/office/drawing/2014/main" id="{36EAEA28-816A-4115-BA76-B91E7B68D0B1}"/>
              </a:ext>
            </a:extLst>
          </p:cNvPr>
          <p:cNvSpPr/>
          <p:nvPr/>
        </p:nvSpPr>
        <p:spPr bwMode="auto">
          <a:xfrm>
            <a:off x="8375166" y="1484784"/>
            <a:ext cx="2683516" cy="382393"/>
          </a:xfrm>
          <a:prstGeom prst="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68580" tIns="34290" rIns="68580" bIns="34290" numCol="1" rtlCol="0" anchor="ctr" anchorCtr="0" compatLnSpc="1">
            <a:prstTxWarp prst="textNoShape">
              <a:avLst/>
            </a:prstTxWarp>
            <a:noAutofit/>
          </a:bodyPr>
          <a:lstStyle/>
          <a:p>
            <a:pPr algn="ctr"/>
            <a:r>
              <a:rPr lang="en-US" sz="1200" dirty="0"/>
              <a:t>Safety and  Security</a:t>
            </a:r>
          </a:p>
        </p:txBody>
      </p:sp>
      <p:sp>
        <p:nvSpPr>
          <p:cNvPr id="41" name="Rectangle 40">
            <a:extLst>
              <a:ext uri="{FF2B5EF4-FFF2-40B4-BE49-F238E27FC236}">
                <a16:creationId xmlns:a16="http://schemas.microsoft.com/office/drawing/2014/main" id="{D6C2D439-394A-4E84-AF65-9C38F4A1BEF1}"/>
              </a:ext>
            </a:extLst>
          </p:cNvPr>
          <p:cNvSpPr/>
          <p:nvPr/>
        </p:nvSpPr>
        <p:spPr bwMode="auto">
          <a:xfrm>
            <a:off x="8385129" y="3828198"/>
            <a:ext cx="2746809" cy="382393"/>
          </a:xfrm>
          <a:prstGeom prst="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68580" tIns="34290" rIns="68580" bIns="34290" numCol="1" rtlCol="0" anchor="ctr" anchorCtr="0" compatLnSpc="1">
            <a:prstTxWarp prst="textNoShape">
              <a:avLst/>
            </a:prstTxWarp>
            <a:noAutofit/>
          </a:bodyPr>
          <a:lstStyle/>
          <a:p>
            <a:pPr algn="ctr"/>
            <a:r>
              <a:rPr lang="en-US" sz="1200" dirty="0"/>
              <a:t>DSP</a:t>
            </a:r>
          </a:p>
        </p:txBody>
      </p:sp>
      <p:sp>
        <p:nvSpPr>
          <p:cNvPr id="45" name="Callout: Bent Line with Accent Bar 44">
            <a:extLst>
              <a:ext uri="{FF2B5EF4-FFF2-40B4-BE49-F238E27FC236}">
                <a16:creationId xmlns:a16="http://schemas.microsoft.com/office/drawing/2014/main" id="{AA35B612-5436-4D56-948A-869BAB6654B2}"/>
              </a:ext>
            </a:extLst>
          </p:cNvPr>
          <p:cNvSpPr/>
          <p:nvPr/>
        </p:nvSpPr>
        <p:spPr>
          <a:xfrm>
            <a:off x="695400" y="1253266"/>
            <a:ext cx="2712541" cy="699215"/>
          </a:xfrm>
          <a:prstGeom prst="accentCallout2">
            <a:avLst>
              <a:gd name="adj1" fmla="val 16186"/>
              <a:gd name="adj2" fmla="val 99407"/>
              <a:gd name="adj3" fmla="val 43110"/>
              <a:gd name="adj4" fmla="val 106937"/>
              <a:gd name="adj5" fmla="val 250968"/>
              <a:gd name="adj6" fmla="val 117587"/>
            </a:avLst>
          </a:prstGeom>
          <a:noFill/>
          <a:ln>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Fast and deterministic</a:t>
            </a:r>
          </a:p>
          <a:p>
            <a:pPr algn="ctr"/>
            <a:r>
              <a:rPr lang="de-DE" b="1" dirty="0">
                <a:solidFill>
                  <a:srgbClr val="002060"/>
                </a:solidFill>
              </a:rPr>
              <a:t>for realtime networking</a:t>
            </a:r>
          </a:p>
        </p:txBody>
      </p:sp>
      <p:sp>
        <p:nvSpPr>
          <p:cNvPr id="46" name="Callout: Bent Line with Accent Bar 45">
            <a:extLst>
              <a:ext uri="{FF2B5EF4-FFF2-40B4-BE49-F238E27FC236}">
                <a16:creationId xmlns:a16="http://schemas.microsoft.com/office/drawing/2014/main" id="{F69924BF-42C7-48EA-80DC-B5AAA58DF573}"/>
              </a:ext>
            </a:extLst>
          </p:cNvPr>
          <p:cNvSpPr/>
          <p:nvPr/>
        </p:nvSpPr>
        <p:spPr>
          <a:xfrm>
            <a:off x="10442" y="2407459"/>
            <a:ext cx="2712541" cy="699215"/>
          </a:xfrm>
          <a:prstGeom prst="accentCallout2">
            <a:avLst>
              <a:gd name="adj1" fmla="val 16186"/>
              <a:gd name="adj2" fmla="val 99407"/>
              <a:gd name="adj3" fmla="val 31571"/>
              <a:gd name="adj4" fmla="val 118174"/>
              <a:gd name="adj5" fmla="val 72755"/>
              <a:gd name="adj6" fmla="val 130145"/>
            </a:avLst>
          </a:prstGeom>
          <a:noFill/>
          <a:ln>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Quad core performance</a:t>
            </a:r>
          </a:p>
          <a:p>
            <a:pPr algn="ctr"/>
            <a:r>
              <a:rPr lang="de-DE" b="1" dirty="0">
                <a:solidFill>
                  <a:srgbClr val="002060"/>
                </a:solidFill>
              </a:rPr>
              <a:t>for differentiating</a:t>
            </a:r>
            <a:br>
              <a:rPr lang="de-DE" b="1" dirty="0">
                <a:solidFill>
                  <a:srgbClr val="002060"/>
                </a:solidFill>
              </a:rPr>
            </a:br>
            <a:r>
              <a:rPr lang="de-DE" b="1" dirty="0">
                <a:solidFill>
                  <a:srgbClr val="002060"/>
                </a:solidFill>
              </a:rPr>
              <a:t>SW applications</a:t>
            </a:r>
          </a:p>
        </p:txBody>
      </p:sp>
      <p:sp>
        <p:nvSpPr>
          <p:cNvPr id="47" name="Callout: Bent Line with Accent Bar 46">
            <a:extLst>
              <a:ext uri="{FF2B5EF4-FFF2-40B4-BE49-F238E27FC236}">
                <a16:creationId xmlns:a16="http://schemas.microsoft.com/office/drawing/2014/main" id="{714052E8-D807-4DF9-8AA2-3B2B13B7756C}"/>
              </a:ext>
            </a:extLst>
          </p:cNvPr>
          <p:cNvSpPr/>
          <p:nvPr/>
        </p:nvSpPr>
        <p:spPr>
          <a:xfrm>
            <a:off x="944455" y="4601680"/>
            <a:ext cx="5101963" cy="699215"/>
          </a:xfrm>
          <a:prstGeom prst="accentCallout2">
            <a:avLst>
              <a:gd name="adj1" fmla="val 16186"/>
              <a:gd name="adj2" fmla="val 99407"/>
              <a:gd name="adj3" fmla="val -20996"/>
              <a:gd name="adj4" fmla="val 111137"/>
              <a:gd name="adj5" fmla="val -146485"/>
              <a:gd name="adj6" fmla="val 67241"/>
            </a:avLst>
          </a:prstGeom>
          <a:noFill/>
          <a:ln>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Built in hardmacros, memory and mixed signal</a:t>
            </a:r>
          </a:p>
          <a:p>
            <a:pPr algn="ctr"/>
            <a:r>
              <a:rPr lang="de-DE" b="1" dirty="0">
                <a:solidFill>
                  <a:srgbClr val="002060"/>
                </a:solidFill>
              </a:rPr>
              <a:t>for analytics and system monitoring</a:t>
            </a:r>
          </a:p>
        </p:txBody>
      </p:sp>
      <p:sp>
        <p:nvSpPr>
          <p:cNvPr id="48" name="Callout: Bent Line with Accent Bar 47">
            <a:extLst>
              <a:ext uri="{FF2B5EF4-FFF2-40B4-BE49-F238E27FC236}">
                <a16:creationId xmlns:a16="http://schemas.microsoft.com/office/drawing/2014/main" id="{A7C24F51-ABAF-4124-8F83-3C37CD6D42B0}"/>
              </a:ext>
            </a:extLst>
          </p:cNvPr>
          <p:cNvSpPr/>
          <p:nvPr/>
        </p:nvSpPr>
        <p:spPr>
          <a:xfrm>
            <a:off x="-110371" y="3518430"/>
            <a:ext cx="2531462" cy="699215"/>
          </a:xfrm>
          <a:prstGeom prst="accentCallout2">
            <a:avLst>
              <a:gd name="adj1" fmla="val 16186"/>
              <a:gd name="adj2" fmla="val 99407"/>
              <a:gd name="adj3" fmla="val 30288"/>
              <a:gd name="adj4" fmla="val 117157"/>
              <a:gd name="adj5" fmla="val 24035"/>
              <a:gd name="adj6" fmla="val 149745"/>
            </a:avLst>
          </a:prstGeom>
          <a:noFill/>
          <a:ln>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rPr>
              <a:t>DSP power</a:t>
            </a:r>
          </a:p>
          <a:p>
            <a:pPr algn="ctr"/>
            <a:r>
              <a:rPr lang="en-IE" b="1" dirty="0">
                <a:solidFill>
                  <a:srgbClr val="002060"/>
                </a:solidFill>
              </a:rPr>
              <a:t>for transcoding</a:t>
            </a:r>
          </a:p>
        </p:txBody>
      </p:sp>
      <p:sp>
        <p:nvSpPr>
          <p:cNvPr id="49" name="Callout: Bent Line with Accent Bar 48">
            <a:extLst>
              <a:ext uri="{FF2B5EF4-FFF2-40B4-BE49-F238E27FC236}">
                <a16:creationId xmlns:a16="http://schemas.microsoft.com/office/drawing/2014/main" id="{286475A9-237D-4022-B4FE-B654E2F2E074}"/>
              </a:ext>
            </a:extLst>
          </p:cNvPr>
          <p:cNvSpPr/>
          <p:nvPr/>
        </p:nvSpPr>
        <p:spPr>
          <a:xfrm>
            <a:off x="4739729" y="1431248"/>
            <a:ext cx="3012455" cy="699215"/>
          </a:xfrm>
          <a:prstGeom prst="accentCallout2">
            <a:avLst>
              <a:gd name="adj1" fmla="val 11058"/>
              <a:gd name="adj2" fmla="val -3376"/>
              <a:gd name="adj3" fmla="val 36699"/>
              <a:gd name="adj4" fmla="val -14353"/>
              <a:gd name="adj5" fmla="val 220198"/>
              <a:gd name="adj6" fmla="val -21550"/>
            </a:avLst>
          </a:prstGeom>
          <a:noFill/>
          <a:ln>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Deep learning</a:t>
            </a:r>
          </a:p>
          <a:p>
            <a:pPr algn="ctr"/>
            <a:r>
              <a:rPr lang="de-DE" b="1" dirty="0">
                <a:solidFill>
                  <a:srgbClr val="002060"/>
                </a:solidFill>
              </a:rPr>
              <a:t>for situational awareness</a:t>
            </a:r>
          </a:p>
        </p:txBody>
      </p:sp>
      <p:sp>
        <p:nvSpPr>
          <p:cNvPr id="50" name="Callout: Bent Line with Accent Bar 49">
            <a:extLst>
              <a:ext uri="{FF2B5EF4-FFF2-40B4-BE49-F238E27FC236}">
                <a16:creationId xmlns:a16="http://schemas.microsoft.com/office/drawing/2014/main" id="{072FDF21-B7FA-4D7A-B077-30079586D18C}"/>
              </a:ext>
            </a:extLst>
          </p:cNvPr>
          <p:cNvSpPr/>
          <p:nvPr/>
        </p:nvSpPr>
        <p:spPr>
          <a:xfrm>
            <a:off x="5460485" y="2882923"/>
            <a:ext cx="2609201" cy="699215"/>
          </a:xfrm>
          <a:prstGeom prst="accentCallout2">
            <a:avLst>
              <a:gd name="adj1" fmla="val 11058"/>
              <a:gd name="adj2" fmla="val -3376"/>
              <a:gd name="adj3" fmla="val 12339"/>
              <a:gd name="adj4" fmla="val -20204"/>
              <a:gd name="adj5" fmla="val 61216"/>
              <a:gd name="adj6" fmla="val -50805"/>
            </a:avLst>
          </a:prstGeom>
          <a:noFill/>
          <a:ln>
            <a:solidFill>
              <a:schemeClr val="tx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rPr>
              <a:t>User-configurable I/</a:t>
            </a:r>
            <a:r>
              <a:rPr lang="en-IE" dirty="0" err="1">
                <a:solidFill>
                  <a:schemeClr val="tx1"/>
                </a:solidFill>
              </a:rPr>
              <a:t>Os</a:t>
            </a:r>
            <a:endParaRPr lang="en-IE" dirty="0">
              <a:solidFill>
                <a:schemeClr val="tx1"/>
              </a:solidFill>
            </a:endParaRPr>
          </a:p>
          <a:p>
            <a:pPr algn="ctr"/>
            <a:r>
              <a:rPr lang="en-IE" b="1" dirty="0">
                <a:solidFill>
                  <a:srgbClr val="002060"/>
                </a:solidFill>
              </a:rPr>
              <a:t>for scalable platforms</a:t>
            </a:r>
          </a:p>
        </p:txBody>
      </p:sp>
      <p:cxnSp>
        <p:nvCxnSpPr>
          <p:cNvPr id="19" name="Straight Arrow Connector 18">
            <a:extLst>
              <a:ext uri="{FF2B5EF4-FFF2-40B4-BE49-F238E27FC236}">
                <a16:creationId xmlns:a16="http://schemas.microsoft.com/office/drawing/2014/main" id="{B245492F-58CB-4F2D-B7AD-392F05395F3E}"/>
              </a:ext>
            </a:extLst>
          </p:cNvPr>
          <p:cNvCxnSpPr/>
          <p:nvPr/>
        </p:nvCxnSpPr>
        <p:spPr bwMode="auto">
          <a:xfrm>
            <a:off x="11065215" y="2587994"/>
            <a:ext cx="647409" cy="6198"/>
          </a:xfrm>
          <a:prstGeom prst="straightConnector1">
            <a:avLst/>
          </a:prstGeom>
          <a:solidFill>
            <a:schemeClr val="tx2"/>
          </a:solidFill>
          <a:ln w="28575" cap="flat" cmpd="sng" algn="ctr">
            <a:solidFill>
              <a:srgbClr val="0070C0"/>
            </a:solidFill>
            <a:prstDash val="solid"/>
            <a:round/>
            <a:headEnd type="none" w="med" len="med"/>
            <a:tailEnd type="none" w="med" len="med"/>
          </a:ln>
          <a:effectLst/>
        </p:spPr>
      </p:cxnSp>
      <p:cxnSp>
        <p:nvCxnSpPr>
          <p:cNvPr id="20" name="Straight Arrow Connector 19">
            <a:extLst>
              <a:ext uri="{FF2B5EF4-FFF2-40B4-BE49-F238E27FC236}">
                <a16:creationId xmlns:a16="http://schemas.microsoft.com/office/drawing/2014/main" id="{B3A4CF66-7174-4004-8F37-D8D99F876523}"/>
              </a:ext>
            </a:extLst>
          </p:cNvPr>
          <p:cNvCxnSpPr/>
          <p:nvPr/>
        </p:nvCxnSpPr>
        <p:spPr bwMode="auto">
          <a:xfrm>
            <a:off x="11065215" y="2701584"/>
            <a:ext cx="647409" cy="18095"/>
          </a:xfrm>
          <a:prstGeom prst="straightConnector1">
            <a:avLst/>
          </a:prstGeom>
          <a:solidFill>
            <a:schemeClr val="tx2"/>
          </a:solidFill>
          <a:ln w="28575" cap="flat" cmpd="sng" algn="ctr">
            <a:solidFill>
              <a:srgbClr val="0070C0"/>
            </a:solidFill>
            <a:prstDash val="solid"/>
            <a:round/>
            <a:headEnd type="none" w="med" len="med"/>
            <a:tailEnd type="none" w="med" len="med"/>
          </a:ln>
          <a:effectLst/>
        </p:spPr>
      </p:cxnSp>
      <p:cxnSp>
        <p:nvCxnSpPr>
          <p:cNvPr id="24" name="Straight Arrow Connector 23">
            <a:extLst>
              <a:ext uri="{FF2B5EF4-FFF2-40B4-BE49-F238E27FC236}">
                <a16:creationId xmlns:a16="http://schemas.microsoft.com/office/drawing/2014/main" id="{36B24675-CAFB-4BED-92BC-EB7B35D4DC91}"/>
              </a:ext>
            </a:extLst>
          </p:cNvPr>
          <p:cNvCxnSpPr/>
          <p:nvPr/>
        </p:nvCxnSpPr>
        <p:spPr bwMode="auto">
          <a:xfrm>
            <a:off x="11065215" y="2828853"/>
            <a:ext cx="647409" cy="6198"/>
          </a:xfrm>
          <a:prstGeom prst="straightConnector1">
            <a:avLst/>
          </a:prstGeom>
          <a:solidFill>
            <a:schemeClr val="tx2"/>
          </a:solidFill>
          <a:ln w="28575" cap="flat" cmpd="sng" algn="ctr">
            <a:solidFill>
              <a:srgbClr val="0070C0"/>
            </a:solidFill>
            <a:prstDash val="solid"/>
            <a:round/>
            <a:headEnd type="none" w="med" len="med"/>
            <a:tailEnd type="none" w="med" len="med"/>
          </a:ln>
          <a:effectLst/>
        </p:spPr>
      </p:cxnSp>
      <p:cxnSp>
        <p:nvCxnSpPr>
          <p:cNvPr id="25" name="Straight Arrow Connector 24">
            <a:extLst>
              <a:ext uri="{FF2B5EF4-FFF2-40B4-BE49-F238E27FC236}">
                <a16:creationId xmlns:a16="http://schemas.microsoft.com/office/drawing/2014/main" id="{F75297BF-B180-4FAF-A29A-63E0DB0BF7DC}"/>
              </a:ext>
            </a:extLst>
          </p:cNvPr>
          <p:cNvCxnSpPr/>
          <p:nvPr/>
        </p:nvCxnSpPr>
        <p:spPr bwMode="auto">
          <a:xfrm>
            <a:off x="11065215" y="2942442"/>
            <a:ext cx="647409" cy="18095"/>
          </a:xfrm>
          <a:prstGeom prst="straightConnector1">
            <a:avLst/>
          </a:prstGeom>
          <a:solidFill>
            <a:schemeClr val="tx2"/>
          </a:solidFill>
          <a:ln w="28575" cap="flat" cmpd="sng" algn="ctr">
            <a:solidFill>
              <a:srgbClr val="0070C0"/>
            </a:solidFill>
            <a:prstDash val="solid"/>
            <a:round/>
            <a:headEnd type="none" w="med" len="med"/>
            <a:tailEnd type="none" w="med" len="med"/>
          </a:ln>
          <a:effectLst/>
        </p:spPr>
      </p:cxnSp>
      <p:cxnSp>
        <p:nvCxnSpPr>
          <p:cNvPr id="52" name="Straight Arrow Connector 51">
            <a:extLst>
              <a:ext uri="{FF2B5EF4-FFF2-40B4-BE49-F238E27FC236}">
                <a16:creationId xmlns:a16="http://schemas.microsoft.com/office/drawing/2014/main" id="{DC5F6E45-8E98-4160-95C7-82D2CE00B29C}"/>
              </a:ext>
            </a:extLst>
          </p:cNvPr>
          <p:cNvCxnSpPr/>
          <p:nvPr/>
        </p:nvCxnSpPr>
        <p:spPr bwMode="auto">
          <a:xfrm>
            <a:off x="11065215" y="2086528"/>
            <a:ext cx="647409" cy="6198"/>
          </a:xfrm>
          <a:prstGeom prst="straightConnector1">
            <a:avLst/>
          </a:prstGeom>
          <a:solidFill>
            <a:schemeClr val="tx2"/>
          </a:solidFill>
          <a:ln w="28575" cap="flat" cmpd="sng" algn="ctr">
            <a:solidFill>
              <a:srgbClr val="0070C0"/>
            </a:solidFill>
            <a:prstDash val="solid"/>
            <a:round/>
            <a:headEnd type="none" w="med" len="med"/>
            <a:tailEnd type="none" w="med" len="med"/>
          </a:ln>
          <a:effectLst/>
        </p:spPr>
      </p:cxnSp>
      <p:cxnSp>
        <p:nvCxnSpPr>
          <p:cNvPr id="53" name="Straight Arrow Connector 52">
            <a:extLst>
              <a:ext uri="{FF2B5EF4-FFF2-40B4-BE49-F238E27FC236}">
                <a16:creationId xmlns:a16="http://schemas.microsoft.com/office/drawing/2014/main" id="{6A1D3677-3664-4759-BF65-85E079511357}"/>
              </a:ext>
            </a:extLst>
          </p:cNvPr>
          <p:cNvCxnSpPr/>
          <p:nvPr/>
        </p:nvCxnSpPr>
        <p:spPr bwMode="auto">
          <a:xfrm>
            <a:off x="11065215" y="2200118"/>
            <a:ext cx="647409" cy="18095"/>
          </a:xfrm>
          <a:prstGeom prst="straightConnector1">
            <a:avLst/>
          </a:prstGeom>
          <a:solidFill>
            <a:schemeClr val="tx2"/>
          </a:solidFill>
          <a:ln w="28575" cap="flat" cmpd="sng" algn="ctr">
            <a:solidFill>
              <a:srgbClr val="0070C0"/>
            </a:solidFill>
            <a:prstDash val="solid"/>
            <a:round/>
            <a:headEnd type="none" w="med" len="med"/>
            <a:tailEnd type="none" w="med" len="med"/>
          </a:ln>
          <a:effectLst/>
        </p:spPr>
      </p:cxnSp>
      <p:cxnSp>
        <p:nvCxnSpPr>
          <p:cNvPr id="56" name="Straight Arrow Connector 55">
            <a:extLst>
              <a:ext uri="{FF2B5EF4-FFF2-40B4-BE49-F238E27FC236}">
                <a16:creationId xmlns:a16="http://schemas.microsoft.com/office/drawing/2014/main" id="{4874E822-E1C8-492F-835A-2EB14A3D37C1}"/>
              </a:ext>
            </a:extLst>
          </p:cNvPr>
          <p:cNvCxnSpPr>
            <a:cxnSpLocks/>
          </p:cNvCxnSpPr>
          <p:nvPr/>
        </p:nvCxnSpPr>
        <p:spPr bwMode="auto">
          <a:xfrm>
            <a:off x="7881838" y="2092726"/>
            <a:ext cx="524929" cy="0"/>
          </a:xfrm>
          <a:prstGeom prst="straightConnector1">
            <a:avLst/>
          </a:prstGeom>
          <a:solidFill>
            <a:schemeClr val="tx2"/>
          </a:solidFill>
          <a:ln w="28575" cap="flat" cmpd="sng" algn="ctr">
            <a:solidFill>
              <a:srgbClr val="0070C0"/>
            </a:solidFill>
            <a:prstDash val="solid"/>
            <a:round/>
            <a:headEnd type="none" w="med" len="med"/>
            <a:tailEnd type="none" w="med" len="med"/>
          </a:ln>
          <a:effectLst/>
        </p:spPr>
      </p:cxnSp>
      <p:cxnSp>
        <p:nvCxnSpPr>
          <p:cNvPr id="57" name="Straight Arrow Connector 56">
            <a:extLst>
              <a:ext uri="{FF2B5EF4-FFF2-40B4-BE49-F238E27FC236}">
                <a16:creationId xmlns:a16="http://schemas.microsoft.com/office/drawing/2014/main" id="{1C7F3D9A-707B-4CEE-B508-C749B38B6C64}"/>
              </a:ext>
            </a:extLst>
          </p:cNvPr>
          <p:cNvCxnSpPr>
            <a:cxnSpLocks/>
          </p:cNvCxnSpPr>
          <p:nvPr/>
        </p:nvCxnSpPr>
        <p:spPr bwMode="auto">
          <a:xfrm>
            <a:off x="7881838" y="2209347"/>
            <a:ext cx="524929" cy="8866"/>
          </a:xfrm>
          <a:prstGeom prst="straightConnector1">
            <a:avLst/>
          </a:prstGeom>
          <a:solidFill>
            <a:schemeClr val="tx2"/>
          </a:solidFill>
          <a:ln w="28575" cap="flat" cmpd="sng" algn="ctr">
            <a:solidFill>
              <a:srgbClr val="0070C0"/>
            </a:solidFill>
            <a:prstDash val="solid"/>
            <a:round/>
            <a:headEnd type="none" w="med" len="med"/>
            <a:tailEnd type="none" w="med" len="med"/>
          </a:ln>
          <a:effectLst/>
        </p:spPr>
      </p:cxnSp>
    </p:spTree>
    <p:extLst>
      <p:ext uri="{BB962C8B-B14F-4D97-AF65-F5344CB8AC3E}">
        <p14:creationId xmlns:p14="http://schemas.microsoft.com/office/powerpoint/2010/main" val="4115391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F4AB336B-9EC0-4328-B893-86DFAF66736F}"/>
              </a:ext>
            </a:extLst>
          </p:cNvPr>
          <p:cNvSpPr>
            <a:spLocks noGrp="1"/>
          </p:cNvSpPr>
          <p:nvPr>
            <p:ph type="title"/>
          </p:nvPr>
        </p:nvSpPr>
        <p:spPr/>
        <p:txBody>
          <a:bodyPr/>
          <a:lstStyle/>
          <a:p>
            <a:r>
              <a:rPr lang="de-DE" dirty="0"/>
              <a:t>Platform-on-Chip for Connected Industrial Automation</a:t>
            </a:r>
            <a:endParaRPr lang="en-IE" dirty="0"/>
          </a:p>
        </p:txBody>
      </p:sp>
      <p:pic>
        <p:nvPicPr>
          <p:cNvPr id="18" name="Picture 17">
            <a:extLst>
              <a:ext uri="{FF2B5EF4-FFF2-40B4-BE49-F238E27FC236}">
                <a16:creationId xmlns:a16="http://schemas.microsoft.com/office/drawing/2014/main" id="{9FCA7880-2927-4252-A9A5-60D2DBA89EC7}"/>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61277" y="2765448"/>
            <a:ext cx="5433483" cy="2677931"/>
          </a:xfrm>
          <a:prstGeom prst="rect">
            <a:avLst/>
          </a:prstGeom>
        </p:spPr>
      </p:pic>
      <p:sp>
        <p:nvSpPr>
          <p:cNvPr id="19" name="Rounded Rectangular Callout 9">
            <a:extLst>
              <a:ext uri="{FF2B5EF4-FFF2-40B4-BE49-F238E27FC236}">
                <a16:creationId xmlns:a16="http://schemas.microsoft.com/office/drawing/2014/main" id="{607E4B7A-4461-4BDF-A8C8-615C7EE13A61}"/>
              </a:ext>
            </a:extLst>
          </p:cNvPr>
          <p:cNvSpPr/>
          <p:nvPr/>
        </p:nvSpPr>
        <p:spPr bwMode="auto">
          <a:xfrm>
            <a:off x="4321398" y="2129816"/>
            <a:ext cx="1202267" cy="340519"/>
          </a:xfrm>
          <a:prstGeom prst="wedgeRoundRectCallout">
            <a:avLst>
              <a:gd name="adj1" fmla="val -45458"/>
              <a:gd name="adj2" fmla="val 503605"/>
              <a:gd name="adj3" fmla="val 16667"/>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ctr" anchorCtr="0" compatLnSpc="1">
            <a:prstTxWarp prst="textNoShape">
              <a:avLst/>
            </a:prstTxWarp>
            <a:spAutoFit/>
          </a:bodyPr>
          <a:lstStyle/>
          <a:p>
            <a:pPr algn="ctr"/>
            <a:r>
              <a:rPr lang="de-DE" sz="1400" dirty="0">
                <a:solidFill>
                  <a:schemeClr val="bg1"/>
                </a:solidFill>
              </a:rPr>
              <a:t>Drives</a:t>
            </a:r>
            <a:endParaRPr lang="en-US" sz="1400" dirty="0">
              <a:solidFill>
                <a:schemeClr val="bg1"/>
              </a:solidFill>
            </a:endParaRPr>
          </a:p>
        </p:txBody>
      </p:sp>
      <p:sp>
        <p:nvSpPr>
          <p:cNvPr id="20" name="Rounded Rectangular Callout 10">
            <a:extLst>
              <a:ext uri="{FF2B5EF4-FFF2-40B4-BE49-F238E27FC236}">
                <a16:creationId xmlns:a16="http://schemas.microsoft.com/office/drawing/2014/main" id="{325EAD29-5A98-4E07-809D-8ADD4677B62F}"/>
              </a:ext>
            </a:extLst>
          </p:cNvPr>
          <p:cNvSpPr/>
          <p:nvPr/>
        </p:nvSpPr>
        <p:spPr bwMode="auto">
          <a:xfrm>
            <a:off x="930031" y="4819619"/>
            <a:ext cx="1371600" cy="340519"/>
          </a:xfrm>
          <a:prstGeom prst="wedgeRoundRectCallout">
            <a:avLst>
              <a:gd name="adj1" fmla="val 145206"/>
              <a:gd name="adj2" fmla="val -356680"/>
              <a:gd name="adj3" fmla="val 16667"/>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ctr" anchorCtr="0" compatLnSpc="1">
            <a:prstTxWarp prst="textNoShape">
              <a:avLst/>
            </a:prstTxWarp>
            <a:spAutoFit/>
          </a:bodyPr>
          <a:lstStyle/>
          <a:p>
            <a:pPr algn="ctr"/>
            <a:r>
              <a:rPr lang="de-DE" sz="1400">
                <a:solidFill>
                  <a:schemeClr val="bg1"/>
                </a:solidFill>
              </a:rPr>
              <a:t>Controller</a:t>
            </a:r>
            <a:endParaRPr lang="en-US" sz="1400" dirty="0">
              <a:solidFill>
                <a:schemeClr val="bg1"/>
              </a:solidFill>
            </a:endParaRPr>
          </a:p>
        </p:txBody>
      </p:sp>
      <p:sp>
        <p:nvSpPr>
          <p:cNvPr id="21" name="Rounded Rectangular Callout 11">
            <a:extLst>
              <a:ext uri="{FF2B5EF4-FFF2-40B4-BE49-F238E27FC236}">
                <a16:creationId xmlns:a16="http://schemas.microsoft.com/office/drawing/2014/main" id="{367578AF-AC9E-47C2-989B-7C4656204E52}"/>
              </a:ext>
            </a:extLst>
          </p:cNvPr>
          <p:cNvSpPr/>
          <p:nvPr/>
        </p:nvSpPr>
        <p:spPr bwMode="auto">
          <a:xfrm>
            <a:off x="1239662" y="1793932"/>
            <a:ext cx="701201" cy="340519"/>
          </a:xfrm>
          <a:prstGeom prst="wedgeRoundRectCallout">
            <a:avLst>
              <a:gd name="adj1" fmla="val 219187"/>
              <a:gd name="adj2" fmla="val 489923"/>
              <a:gd name="adj3" fmla="val 16667"/>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ctr" anchorCtr="0" compatLnSpc="1">
            <a:prstTxWarp prst="textNoShape">
              <a:avLst/>
            </a:prstTxWarp>
            <a:spAutoFit/>
          </a:bodyPr>
          <a:lstStyle/>
          <a:p>
            <a:pPr algn="ctr"/>
            <a:r>
              <a:rPr lang="de-DE" sz="1400" dirty="0">
                <a:solidFill>
                  <a:schemeClr val="bg1"/>
                </a:solidFill>
              </a:rPr>
              <a:t>I/O</a:t>
            </a:r>
            <a:endParaRPr lang="en-US" sz="1400" dirty="0">
              <a:solidFill>
                <a:schemeClr val="bg1"/>
              </a:solidFill>
            </a:endParaRPr>
          </a:p>
        </p:txBody>
      </p:sp>
      <p:sp>
        <p:nvSpPr>
          <p:cNvPr id="22" name="Rounded Rectangular Callout 13">
            <a:extLst>
              <a:ext uri="{FF2B5EF4-FFF2-40B4-BE49-F238E27FC236}">
                <a16:creationId xmlns:a16="http://schemas.microsoft.com/office/drawing/2014/main" id="{8A8548BC-A146-42AA-9102-867486D95DF1}"/>
              </a:ext>
            </a:extLst>
          </p:cNvPr>
          <p:cNvSpPr/>
          <p:nvPr/>
        </p:nvSpPr>
        <p:spPr bwMode="auto">
          <a:xfrm>
            <a:off x="2719968" y="1710890"/>
            <a:ext cx="1371600" cy="340519"/>
          </a:xfrm>
          <a:prstGeom prst="wedgeRoundRectCallout">
            <a:avLst>
              <a:gd name="adj1" fmla="val 13693"/>
              <a:gd name="adj2" fmla="val 439943"/>
              <a:gd name="adj3" fmla="val 16667"/>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ctr" anchorCtr="0" compatLnSpc="1">
            <a:prstTxWarp prst="textNoShape">
              <a:avLst/>
            </a:prstTxWarp>
            <a:spAutoFit/>
          </a:bodyPr>
          <a:lstStyle/>
          <a:p>
            <a:pPr algn="ctr"/>
            <a:r>
              <a:rPr lang="de-DE" sz="1400" dirty="0">
                <a:solidFill>
                  <a:schemeClr val="bg1"/>
                </a:solidFill>
              </a:rPr>
              <a:t>HMI</a:t>
            </a:r>
            <a:endParaRPr lang="en-US" sz="1400" dirty="0">
              <a:solidFill>
                <a:schemeClr val="bg1"/>
              </a:solidFill>
            </a:endParaRPr>
          </a:p>
        </p:txBody>
      </p:sp>
      <p:sp>
        <p:nvSpPr>
          <p:cNvPr id="23" name="Rounded Rectangular Callout 14">
            <a:extLst>
              <a:ext uri="{FF2B5EF4-FFF2-40B4-BE49-F238E27FC236}">
                <a16:creationId xmlns:a16="http://schemas.microsoft.com/office/drawing/2014/main" id="{15502D76-B772-4B97-BA8E-CD6248A8B11A}"/>
              </a:ext>
            </a:extLst>
          </p:cNvPr>
          <p:cNvSpPr/>
          <p:nvPr/>
        </p:nvSpPr>
        <p:spPr bwMode="auto">
          <a:xfrm>
            <a:off x="4992493" y="2820228"/>
            <a:ext cx="1202267" cy="578882"/>
          </a:xfrm>
          <a:prstGeom prst="wedgeRoundRectCallout">
            <a:avLst>
              <a:gd name="adj1" fmla="val -52686"/>
              <a:gd name="adj2" fmla="val 147967"/>
              <a:gd name="adj3" fmla="val 16667"/>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ctr" anchorCtr="0" compatLnSpc="1">
            <a:prstTxWarp prst="textNoShape">
              <a:avLst/>
            </a:prstTxWarp>
            <a:spAutoFit/>
          </a:bodyPr>
          <a:lstStyle/>
          <a:p>
            <a:pPr algn="ctr"/>
            <a:r>
              <a:rPr lang="de-DE" sz="1400" dirty="0">
                <a:solidFill>
                  <a:schemeClr val="bg1"/>
                </a:solidFill>
              </a:rPr>
              <a:t>Image Sensor</a:t>
            </a:r>
            <a:endParaRPr lang="en-US" sz="1400" dirty="0">
              <a:solidFill>
                <a:schemeClr val="bg1"/>
              </a:solidFill>
            </a:endParaRPr>
          </a:p>
        </p:txBody>
      </p:sp>
      <p:sp>
        <p:nvSpPr>
          <p:cNvPr id="24" name="Rounded Rectangle 15">
            <a:extLst>
              <a:ext uri="{FF2B5EF4-FFF2-40B4-BE49-F238E27FC236}">
                <a16:creationId xmlns:a16="http://schemas.microsoft.com/office/drawing/2014/main" id="{8CAE06FC-0A5E-4485-BF9E-5468AC1DE83C}"/>
              </a:ext>
            </a:extLst>
          </p:cNvPr>
          <p:cNvSpPr/>
          <p:nvPr/>
        </p:nvSpPr>
        <p:spPr bwMode="auto">
          <a:xfrm>
            <a:off x="930031" y="5735001"/>
            <a:ext cx="4951474" cy="318273"/>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ctr" anchorCtr="0" compatLnSpc="1">
            <a:prstTxWarp prst="textNoShape">
              <a:avLst/>
            </a:prstTxWarp>
            <a:noAutofit/>
          </a:bodyPr>
          <a:lstStyle/>
          <a:p>
            <a:pPr algn="ctr"/>
            <a:r>
              <a:rPr lang="de-DE" sz="1400" dirty="0">
                <a:solidFill>
                  <a:schemeClr val="bg1"/>
                </a:solidFill>
              </a:rPr>
              <a:t>Safety</a:t>
            </a:r>
            <a:endParaRPr lang="en-US" sz="1400" dirty="0">
              <a:solidFill>
                <a:schemeClr val="bg1"/>
              </a:solidFill>
            </a:endParaRPr>
          </a:p>
        </p:txBody>
      </p:sp>
      <p:sp>
        <p:nvSpPr>
          <p:cNvPr id="25" name="Rounded Rectangular Callout 11">
            <a:extLst>
              <a:ext uri="{FF2B5EF4-FFF2-40B4-BE49-F238E27FC236}">
                <a16:creationId xmlns:a16="http://schemas.microsoft.com/office/drawing/2014/main" id="{6100FE2A-6BCE-47E6-AF3C-C2D1EABB8182}"/>
              </a:ext>
            </a:extLst>
          </p:cNvPr>
          <p:cNvSpPr/>
          <p:nvPr/>
        </p:nvSpPr>
        <p:spPr bwMode="auto">
          <a:xfrm>
            <a:off x="579121" y="2321520"/>
            <a:ext cx="874466" cy="340519"/>
          </a:xfrm>
          <a:prstGeom prst="wedgeRoundRectCallout">
            <a:avLst>
              <a:gd name="adj1" fmla="val 91125"/>
              <a:gd name="adj2" fmla="val 221260"/>
              <a:gd name="adj3" fmla="val 16667"/>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none" lIns="91440" tIns="45720" rIns="91440" bIns="45720" numCol="1" rtlCol="0" anchor="ctr" anchorCtr="0" compatLnSpc="1">
            <a:prstTxWarp prst="textNoShape">
              <a:avLst/>
            </a:prstTxWarp>
            <a:spAutoFit/>
          </a:bodyPr>
          <a:lstStyle/>
          <a:p>
            <a:pPr algn="ctr"/>
            <a:r>
              <a:rPr lang="de-DE" sz="1400" dirty="0">
                <a:solidFill>
                  <a:schemeClr val="bg1"/>
                </a:solidFill>
              </a:rPr>
              <a:t>Sensors</a:t>
            </a:r>
            <a:endParaRPr lang="en-US" sz="1400" dirty="0">
              <a:solidFill>
                <a:schemeClr val="bg1"/>
              </a:solidFill>
            </a:endParaRPr>
          </a:p>
        </p:txBody>
      </p:sp>
      <p:sp>
        <p:nvSpPr>
          <p:cNvPr id="26" name="Rounded Rectangular Callout 13">
            <a:extLst>
              <a:ext uri="{FF2B5EF4-FFF2-40B4-BE49-F238E27FC236}">
                <a16:creationId xmlns:a16="http://schemas.microsoft.com/office/drawing/2014/main" id="{4F44A20C-3A11-4145-8D06-77E3802F689D}"/>
              </a:ext>
            </a:extLst>
          </p:cNvPr>
          <p:cNvSpPr/>
          <p:nvPr/>
        </p:nvSpPr>
        <p:spPr bwMode="auto">
          <a:xfrm>
            <a:off x="930031" y="5273119"/>
            <a:ext cx="4951474" cy="340519"/>
          </a:xfrm>
          <a:prstGeom prst="wedgeRoundRectCallout">
            <a:avLst>
              <a:gd name="adj1" fmla="val 23022"/>
              <a:gd name="adj2" fmla="val -155255"/>
              <a:gd name="adj3" fmla="val 16667"/>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ctr" anchorCtr="0" compatLnSpc="1">
            <a:prstTxWarp prst="textNoShape">
              <a:avLst/>
            </a:prstTxWarp>
            <a:spAutoFit/>
          </a:bodyPr>
          <a:lstStyle/>
          <a:p>
            <a:pPr algn="ctr"/>
            <a:r>
              <a:rPr lang="de-DE" sz="1400" dirty="0">
                <a:solidFill>
                  <a:schemeClr val="bg1"/>
                </a:solidFill>
              </a:rPr>
              <a:t>Networks</a:t>
            </a:r>
            <a:endParaRPr lang="en-US" sz="1400" dirty="0">
              <a:solidFill>
                <a:schemeClr val="bg1"/>
              </a:solidFill>
            </a:endParaRPr>
          </a:p>
        </p:txBody>
      </p:sp>
      <p:sp>
        <p:nvSpPr>
          <p:cNvPr id="27" name="Rounded Rectangle 15">
            <a:extLst>
              <a:ext uri="{FF2B5EF4-FFF2-40B4-BE49-F238E27FC236}">
                <a16:creationId xmlns:a16="http://schemas.microsoft.com/office/drawing/2014/main" id="{F1429542-2D98-4B32-95D3-0A6A8D1C6DBF}"/>
              </a:ext>
            </a:extLst>
          </p:cNvPr>
          <p:cNvSpPr/>
          <p:nvPr/>
        </p:nvSpPr>
        <p:spPr bwMode="auto">
          <a:xfrm>
            <a:off x="930031" y="1260032"/>
            <a:ext cx="4951474" cy="318273"/>
          </a:xfrm>
          <a:prstGeom prst="roundRect">
            <a:avLst/>
          </a:prstGeom>
          <a:solidFill>
            <a:schemeClr val="accent2">
              <a:lumMod val="60000"/>
              <a:lumOff val="40000"/>
            </a:schemeClr>
          </a:solidFill>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rtlCol="0" anchor="ctr" anchorCtr="0" compatLnSpc="1">
            <a:prstTxWarp prst="textNoShape">
              <a:avLst/>
            </a:prstTxWarp>
            <a:noAutofit/>
          </a:bodyPr>
          <a:lstStyle/>
          <a:p>
            <a:pPr algn="ctr"/>
            <a:r>
              <a:rPr lang="de-DE" sz="1400" dirty="0">
                <a:solidFill>
                  <a:schemeClr val="bg1"/>
                </a:solidFill>
              </a:rPr>
              <a:t>Cloud connected</a:t>
            </a:r>
            <a:endParaRPr lang="en-US" sz="1400" dirty="0">
              <a:solidFill>
                <a:schemeClr val="bg1"/>
              </a:solidFill>
            </a:endParaRPr>
          </a:p>
        </p:txBody>
      </p:sp>
      <p:sp>
        <p:nvSpPr>
          <p:cNvPr id="28" name="Content Placeholder 5">
            <a:extLst>
              <a:ext uri="{FF2B5EF4-FFF2-40B4-BE49-F238E27FC236}">
                <a16:creationId xmlns:a16="http://schemas.microsoft.com/office/drawing/2014/main" id="{C8C38AED-CA39-4178-BBF5-E601D35F6256}"/>
              </a:ext>
            </a:extLst>
          </p:cNvPr>
          <p:cNvSpPr txBox="1">
            <a:spLocks/>
          </p:cNvSpPr>
          <p:nvPr/>
        </p:nvSpPr>
        <p:spPr>
          <a:xfrm>
            <a:off x="6472103" y="1177626"/>
            <a:ext cx="5719897" cy="4632960"/>
          </a:xfrm>
          <a:prstGeom prst="rect">
            <a:avLst/>
          </a:prstGeom>
        </p:spPr>
        <p:txBody>
          <a:bodyPr vert="horz" lIns="91440" tIns="45720" rIns="91440" bIns="45720" rtlCol="0">
            <a:noAutofit/>
          </a:bodyPr>
          <a:lstStyle>
            <a:lvl1pPr marL="234962" indent="-234962" algn="l" defTabSz="1219261" rtl="0" eaLnBrk="1" latinLnBrk="0" hangingPunct="1">
              <a:lnSpc>
                <a:spcPct val="100000"/>
              </a:lnSpc>
              <a:spcBef>
                <a:spcPts val="1600"/>
              </a:spcBef>
              <a:buClr>
                <a:schemeClr val="accent1"/>
              </a:buClr>
              <a:buSzPct val="80000"/>
              <a:buFont typeface="Webdings" panose="05030102010509060703" pitchFamily="18" charset="2"/>
              <a:buChar char=""/>
              <a:defRPr lang="en-US" sz="2400" b="0" kern="1200" dirty="0" smtClean="0">
                <a:solidFill>
                  <a:schemeClr val="tx1"/>
                </a:solidFill>
                <a:latin typeface="Arial" panose="020B0604020202020204" pitchFamily="34" charset="0"/>
                <a:ea typeface="+mn-ea"/>
                <a:cs typeface="Arial" panose="020B0604020202020204" pitchFamily="34" charset="0"/>
              </a:defRPr>
            </a:lvl1pPr>
            <a:lvl2pPr marL="452989" indent="-220144" algn="l" defTabSz="914445" rtl="0" eaLnBrk="1" latinLnBrk="0" hangingPunct="1">
              <a:lnSpc>
                <a:spcPct val="95000"/>
              </a:lnSpc>
              <a:spcBef>
                <a:spcPts val="600"/>
              </a:spcBef>
              <a:buClr>
                <a:schemeClr val="accent1"/>
              </a:buClr>
              <a:buSzPct val="80000"/>
              <a:buFont typeface="Wingdings 3" panose="05040102010807070707" pitchFamily="18" charset="2"/>
              <a:buChar char=""/>
              <a:defRPr lang="en-US" sz="2000" kern="1200">
                <a:solidFill>
                  <a:schemeClr val="tx1"/>
                </a:solidFill>
                <a:latin typeface="Arial" panose="020B0604020202020204" pitchFamily="34" charset="0"/>
                <a:ea typeface="+mn-ea"/>
                <a:cs typeface="Arial" panose="020B0604020202020204" pitchFamily="34" charset="0"/>
              </a:defRPr>
            </a:lvl2pPr>
            <a:lvl3pPr marL="685835" indent="-232845" algn="l" defTabSz="914445" rtl="0" eaLnBrk="1" latinLnBrk="0" hangingPunct="1">
              <a:lnSpc>
                <a:spcPct val="95000"/>
              </a:lnSpc>
              <a:spcBef>
                <a:spcPts val="833"/>
              </a:spcBef>
              <a:buClr>
                <a:schemeClr val="tx1"/>
              </a:buClr>
              <a:buSzPct val="80000"/>
              <a:buFont typeface="Wingdings 3" panose="05040102010807070707" pitchFamily="18" charset="2"/>
              <a:buChar char="¬"/>
              <a:defRPr lang="en-US" sz="1600" kern="1200">
                <a:solidFill>
                  <a:schemeClr val="tx1"/>
                </a:solidFill>
                <a:latin typeface="Arial" panose="020B0604020202020204" pitchFamily="34" charset="0"/>
                <a:ea typeface="+mn-ea"/>
                <a:cs typeface="Arial" panose="020B0604020202020204" pitchFamily="34" charset="0"/>
              </a:defRPr>
            </a:lvl3pPr>
            <a:lvl4pPr marL="916563" indent="-230729" algn="l" defTabSz="914445" rtl="0" eaLnBrk="1" latinLnBrk="0" hangingPunct="1">
              <a:lnSpc>
                <a:spcPct val="95000"/>
              </a:lnSpc>
              <a:spcBef>
                <a:spcPts val="833"/>
              </a:spcBef>
              <a:buClr>
                <a:schemeClr val="tx1"/>
              </a:buClr>
              <a:buSzPct val="80000"/>
              <a:buFont typeface="Wingdings 3" panose="05040102010807070707" pitchFamily="18" charset="2"/>
              <a:buChar char="¬"/>
              <a:defRPr lang="en-US" sz="1600" kern="1200">
                <a:solidFill>
                  <a:schemeClr val="tx1"/>
                </a:solidFill>
                <a:latin typeface="Arial" panose="020B0604020202020204" pitchFamily="34" charset="0"/>
                <a:ea typeface="+mn-ea"/>
                <a:cs typeface="Arial" panose="020B0604020202020204" pitchFamily="34" charset="0"/>
              </a:defRPr>
            </a:lvl4pPr>
            <a:lvl5pPr marL="1138824" indent="-222262" algn="l" defTabSz="914445" rtl="0" eaLnBrk="1" latinLnBrk="0" hangingPunct="1">
              <a:lnSpc>
                <a:spcPct val="95000"/>
              </a:lnSpc>
              <a:spcBef>
                <a:spcPts val="833"/>
              </a:spcBef>
              <a:buClr>
                <a:schemeClr val="tx1"/>
              </a:buClr>
              <a:buSzPct val="80000"/>
              <a:buFont typeface="Wingdings 3" panose="05040102010807070707" pitchFamily="18" charset="2"/>
              <a:buChar char="¬"/>
              <a:tabLst/>
              <a:defRPr lang="en-US" sz="1600" kern="1200">
                <a:solidFill>
                  <a:schemeClr val="tx1"/>
                </a:solidFill>
                <a:latin typeface="Arial" panose="020B0604020202020204" pitchFamily="34" charset="0"/>
                <a:ea typeface="+mn-ea"/>
                <a:cs typeface="Arial" panose="020B0604020202020204" pitchFamily="34" charset="0"/>
              </a:defRPr>
            </a:lvl5pPr>
            <a:lvl6pPr marL="2514725" indent="-228612" algn="l" defTabSz="914445"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948" indent="-228612" algn="l" defTabSz="914445"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171" indent="-228612" algn="l" defTabSz="914445"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394" indent="-228612" algn="l" defTabSz="914445"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a:lstStyle>
          <a:p>
            <a:r>
              <a:rPr lang="en-US" sz="2000" dirty="0">
                <a:solidFill>
                  <a:srgbClr val="055C99"/>
                </a:solidFill>
              </a:rPr>
              <a:t>Safe Edge Controller</a:t>
            </a:r>
          </a:p>
          <a:p>
            <a:pPr lvl="1"/>
            <a:r>
              <a:rPr lang="en-US" sz="1800" dirty="0"/>
              <a:t>with PLC runtimes</a:t>
            </a:r>
          </a:p>
          <a:p>
            <a:r>
              <a:rPr lang="en-US" sz="2000" dirty="0">
                <a:solidFill>
                  <a:srgbClr val="055C99"/>
                </a:solidFill>
              </a:rPr>
              <a:t>Situational Awareness with Machine Learning</a:t>
            </a:r>
          </a:p>
          <a:p>
            <a:pPr lvl="1"/>
            <a:r>
              <a:rPr lang="en-US" sz="1800" dirty="0"/>
              <a:t>with Vitis AI</a:t>
            </a:r>
          </a:p>
          <a:p>
            <a:pPr lvl="1"/>
            <a:r>
              <a:rPr lang="en-US" sz="1800" dirty="0"/>
              <a:t>with Python-based customization</a:t>
            </a:r>
          </a:p>
          <a:p>
            <a:r>
              <a:rPr lang="en-US" sz="2000" dirty="0">
                <a:solidFill>
                  <a:srgbClr val="055C99"/>
                </a:solidFill>
              </a:rPr>
              <a:t>Deterministic Networking</a:t>
            </a:r>
          </a:p>
          <a:p>
            <a:pPr lvl="1"/>
            <a:r>
              <a:rPr lang="en-US" sz="1800" dirty="0"/>
              <a:t>with TSN Endpoints</a:t>
            </a:r>
          </a:p>
          <a:p>
            <a:pPr lvl="1"/>
            <a:r>
              <a:rPr lang="en-US" sz="1800" dirty="0"/>
              <a:t>with Industrial Ethernet</a:t>
            </a:r>
          </a:p>
          <a:p>
            <a:pPr lvl="1"/>
            <a:r>
              <a:rPr lang="en-US" sz="1800" dirty="0"/>
              <a:t>with embedded processors for Safety protocols</a:t>
            </a:r>
          </a:p>
          <a:p>
            <a:r>
              <a:rPr lang="en-US" sz="2000" dirty="0">
                <a:solidFill>
                  <a:srgbClr val="055C99"/>
                </a:solidFill>
              </a:rPr>
              <a:t>Sensor and Actuator Connectivity</a:t>
            </a:r>
          </a:p>
          <a:p>
            <a:pPr lvl="1"/>
            <a:r>
              <a:rPr lang="en-US" sz="1800" dirty="0"/>
              <a:t>with HiperFace DSL, EnDat, BISS</a:t>
            </a:r>
          </a:p>
          <a:p>
            <a:pPr lvl="1"/>
            <a:r>
              <a:rPr lang="en-US" sz="1800" dirty="0"/>
              <a:t>with I²C, SPI, sensor buses</a:t>
            </a:r>
          </a:p>
          <a:p>
            <a:pPr lvl="1"/>
            <a:r>
              <a:rPr lang="en-US" sz="1800" dirty="0"/>
              <a:t>with USBVision, Coax Express</a:t>
            </a:r>
          </a:p>
        </p:txBody>
      </p:sp>
      <p:sp>
        <p:nvSpPr>
          <p:cNvPr id="14" name="Rounded Rectangle 15">
            <a:extLst>
              <a:ext uri="{FF2B5EF4-FFF2-40B4-BE49-F238E27FC236}">
                <a16:creationId xmlns:a16="http://schemas.microsoft.com/office/drawing/2014/main" id="{808DD391-1BFC-4522-B8FC-178DFC8731C6}"/>
              </a:ext>
            </a:extLst>
          </p:cNvPr>
          <p:cNvSpPr/>
          <p:nvPr/>
        </p:nvSpPr>
        <p:spPr bwMode="auto">
          <a:xfrm>
            <a:off x="930031" y="6147240"/>
            <a:ext cx="4951474" cy="318273"/>
          </a:xfrm>
          <a:prstGeom prst="roundRect">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rtlCol="0" anchor="ctr" anchorCtr="0" compatLnSpc="1">
            <a:prstTxWarp prst="textNoShape">
              <a:avLst/>
            </a:prstTxWarp>
            <a:noAutofit/>
          </a:bodyPr>
          <a:lstStyle/>
          <a:p>
            <a:pPr algn="ctr"/>
            <a:r>
              <a:rPr lang="de-DE" sz="1400" dirty="0">
                <a:solidFill>
                  <a:schemeClr val="bg1"/>
                </a:solidFill>
              </a:rPr>
              <a:t>Security</a:t>
            </a:r>
            <a:endParaRPr lang="en-US" sz="1400" dirty="0">
              <a:solidFill>
                <a:schemeClr val="bg1"/>
              </a:solidFill>
            </a:endParaRPr>
          </a:p>
        </p:txBody>
      </p:sp>
    </p:spTree>
    <p:extLst>
      <p:ext uri="{BB962C8B-B14F-4D97-AF65-F5344CB8AC3E}">
        <p14:creationId xmlns:p14="http://schemas.microsoft.com/office/powerpoint/2010/main" val="27856404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E61C325-F224-47DF-B6F6-EE01C4278F16}"/>
              </a:ext>
            </a:extLst>
          </p:cNvPr>
          <p:cNvSpPr/>
          <p:nvPr/>
        </p:nvSpPr>
        <p:spPr>
          <a:xfrm>
            <a:off x="767408" y="936922"/>
            <a:ext cx="11067202" cy="1072737"/>
          </a:xfrm>
          <a:prstGeom prst="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IE"/>
          </a:p>
        </p:txBody>
      </p:sp>
      <p:sp>
        <p:nvSpPr>
          <p:cNvPr id="3" name="TextBox 2">
            <a:extLst>
              <a:ext uri="{FF2B5EF4-FFF2-40B4-BE49-F238E27FC236}">
                <a16:creationId xmlns:a16="http://schemas.microsoft.com/office/drawing/2014/main" id="{3CCAFDB2-EC11-4FDD-A28A-A1431B7A16E8}"/>
              </a:ext>
            </a:extLst>
          </p:cNvPr>
          <p:cNvSpPr txBox="1"/>
          <p:nvPr/>
        </p:nvSpPr>
        <p:spPr>
          <a:xfrm>
            <a:off x="1772372" y="4253337"/>
            <a:ext cx="8299325" cy="646331"/>
          </a:xfrm>
          <a:prstGeom prst="rect">
            <a:avLst/>
          </a:prstGeom>
          <a:noFill/>
        </p:spPr>
        <p:txBody>
          <a:bodyPr wrap="square" rtlCol="0">
            <a:spAutoFit/>
          </a:bodyPr>
          <a:lstStyle/>
          <a:p>
            <a:r>
              <a:rPr lang="en-US" dirty="0"/>
              <a:t>ANY-TO-ANY CONNECTIVITY, </a:t>
            </a:r>
          </a:p>
          <a:p>
            <a:r>
              <a:rPr lang="en-US" dirty="0"/>
              <a:t>SMARTER CONTROL, EMBEDDED VISION</a:t>
            </a:r>
          </a:p>
        </p:txBody>
      </p:sp>
      <p:pic>
        <p:nvPicPr>
          <p:cNvPr id="4" name="Picture 3">
            <a:extLst>
              <a:ext uri="{FF2B5EF4-FFF2-40B4-BE49-F238E27FC236}">
                <a16:creationId xmlns:a16="http://schemas.microsoft.com/office/drawing/2014/main" id="{D6D83E6A-7A1F-4F30-9755-1FBB4C4AB5EB}"/>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69150" y="4370167"/>
            <a:ext cx="909565" cy="412673"/>
          </a:xfrm>
          <a:prstGeom prst="rect">
            <a:avLst/>
          </a:prstGeom>
        </p:spPr>
      </p:pic>
      <p:sp>
        <p:nvSpPr>
          <p:cNvPr id="6" name="TextBox 5">
            <a:extLst>
              <a:ext uri="{FF2B5EF4-FFF2-40B4-BE49-F238E27FC236}">
                <a16:creationId xmlns:a16="http://schemas.microsoft.com/office/drawing/2014/main" id="{517EB28F-754E-445A-B603-1DF355868E7C}"/>
              </a:ext>
            </a:extLst>
          </p:cNvPr>
          <p:cNvSpPr txBox="1"/>
          <p:nvPr/>
        </p:nvSpPr>
        <p:spPr>
          <a:xfrm>
            <a:off x="1772372" y="2322618"/>
            <a:ext cx="4197489" cy="313806"/>
          </a:xfrm>
          <a:prstGeom prst="rect">
            <a:avLst/>
          </a:prstGeom>
          <a:noFill/>
        </p:spPr>
        <p:txBody>
          <a:bodyPr wrap="square" rtlCol="0">
            <a:spAutoFit/>
          </a:bodyPr>
          <a:lstStyle/>
          <a:p>
            <a:r>
              <a:rPr lang="en-US" dirty="0"/>
              <a:t>APPLICATION</a:t>
            </a:r>
          </a:p>
        </p:txBody>
      </p:sp>
      <p:pic>
        <p:nvPicPr>
          <p:cNvPr id="7" name="Picture 6">
            <a:extLst>
              <a:ext uri="{FF2B5EF4-FFF2-40B4-BE49-F238E27FC236}">
                <a16:creationId xmlns:a16="http://schemas.microsoft.com/office/drawing/2014/main" id="{41BD977A-BB45-4B2A-9386-9244C4F46646}"/>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922113" y="2178323"/>
            <a:ext cx="603640" cy="603640"/>
          </a:xfrm>
          <a:prstGeom prst="rect">
            <a:avLst/>
          </a:prstGeom>
        </p:spPr>
      </p:pic>
      <p:sp>
        <p:nvSpPr>
          <p:cNvPr id="9" name="TextBox 8">
            <a:extLst>
              <a:ext uri="{FF2B5EF4-FFF2-40B4-BE49-F238E27FC236}">
                <a16:creationId xmlns:a16="http://schemas.microsoft.com/office/drawing/2014/main" id="{4766DA6C-D97B-48C4-B112-A05017A97D51}"/>
              </a:ext>
            </a:extLst>
          </p:cNvPr>
          <p:cNvSpPr txBox="1"/>
          <p:nvPr/>
        </p:nvSpPr>
        <p:spPr>
          <a:xfrm>
            <a:off x="1772372" y="3015163"/>
            <a:ext cx="4197489" cy="313806"/>
          </a:xfrm>
          <a:prstGeom prst="rect">
            <a:avLst/>
          </a:prstGeom>
          <a:noFill/>
        </p:spPr>
        <p:txBody>
          <a:bodyPr wrap="square" rtlCol="0">
            <a:spAutoFit/>
          </a:bodyPr>
          <a:lstStyle/>
          <a:p>
            <a:r>
              <a:rPr lang="en-US" dirty="0"/>
              <a:t>EDGE AI</a:t>
            </a:r>
          </a:p>
        </p:txBody>
      </p:sp>
      <p:pic>
        <p:nvPicPr>
          <p:cNvPr id="10" name="Picture 9">
            <a:extLst>
              <a:ext uri="{FF2B5EF4-FFF2-40B4-BE49-F238E27FC236}">
                <a16:creationId xmlns:a16="http://schemas.microsoft.com/office/drawing/2014/main" id="{2417D222-620E-4BFA-AAE4-8106366C3EDE}"/>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922113" y="2908938"/>
            <a:ext cx="603640" cy="603640"/>
          </a:xfrm>
          <a:prstGeom prst="rect">
            <a:avLst/>
          </a:prstGeom>
        </p:spPr>
      </p:pic>
      <p:sp>
        <p:nvSpPr>
          <p:cNvPr id="12" name="TextBox 11">
            <a:extLst>
              <a:ext uri="{FF2B5EF4-FFF2-40B4-BE49-F238E27FC236}">
                <a16:creationId xmlns:a16="http://schemas.microsoft.com/office/drawing/2014/main" id="{120B68DE-6661-428E-A535-8D65654FE9AB}"/>
              </a:ext>
            </a:extLst>
          </p:cNvPr>
          <p:cNvSpPr txBox="1"/>
          <p:nvPr/>
        </p:nvSpPr>
        <p:spPr>
          <a:xfrm>
            <a:off x="1772372" y="3707708"/>
            <a:ext cx="7910158" cy="313806"/>
          </a:xfrm>
          <a:prstGeom prst="rect">
            <a:avLst/>
          </a:prstGeom>
          <a:noFill/>
        </p:spPr>
        <p:txBody>
          <a:bodyPr wrap="square" rtlCol="0">
            <a:spAutoFit/>
          </a:bodyPr>
          <a:lstStyle/>
          <a:p>
            <a:r>
              <a:rPr lang="en-US" dirty="0"/>
              <a:t>EMBEDDED SW FOR MIXED CRITICALITY</a:t>
            </a:r>
          </a:p>
        </p:txBody>
      </p:sp>
      <p:pic>
        <p:nvPicPr>
          <p:cNvPr id="13" name="Picture 12">
            <a:extLst>
              <a:ext uri="{FF2B5EF4-FFF2-40B4-BE49-F238E27FC236}">
                <a16:creationId xmlns:a16="http://schemas.microsoft.com/office/drawing/2014/main" id="{22246F57-1624-45E2-880C-0ECBD880DC86}"/>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922113" y="3639553"/>
            <a:ext cx="603639" cy="603639"/>
          </a:xfrm>
          <a:prstGeom prst="rect">
            <a:avLst/>
          </a:prstGeom>
        </p:spPr>
      </p:pic>
      <p:sp>
        <p:nvSpPr>
          <p:cNvPr id="15" name="TextBox 14">
            <a:extLst>
              <a:ext uri="{FF2B5EF4-FFF2-40B4-BE49-F238E27FC236}">
                <a16:creationId xmlns:a16="http://schemas.microsoft.com/office/drawing/2014/main" id="{DE60039E-C214-412B-85E2-D0D7106ABEF2}"/>
              </a:ext>
            </a:extLst>
          </p:cNvPr>
          <p:cNvSpPr txBox="1"/>
          <p:nvPr/>
        </p:nvSpPr>
        <p:spPr>
          <a:xfrm>
            <a:off x="1772372" y="5092799"/>
            <a:ext cx="5716451" cy="313806"/>
          </a:xfrm>
          <a:prstGeom prst="rect">
            <a:avLst/>
          </a:prstGeom>
          <a:noFill/>
        </p:spPr>
        <p:txBody>
          <a:bodyPr wrap="square" rtlCol="0">
            <a:spAutoFit/>
          </a:bodyPr>
          <a:lstStyle/>
          <a:p>
            <a:r>
              <a:rPr lang="en-US" dirty="0"/>
              <a:t>FUNCTIONAL SAFETY &amp; CYBERSECURITY</a:t>
            </a:r>
          </a:p>
        </p:txBody>
      </p:sp>
      <p:pic>
        <p:nvPicPr>
          <p:cNvPr id="16" name="Picture 15">
            <a:extLst>
              <a:ext uri="{FF2B5EF4-FFF2-40B4-BE49-F238E27FC236}">
                <a16:creationId xmlns:a16="http://schemas.microsoft.com/office/drawing/2014/main" id="{6E44E662-976B-488B-A075-EBD117C2B11A}"/>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922113" y="4909816"/>
            <a:ext cx="603640" cy="603640"/>
          </a:xfrm>
          <a:prstGeom prst="rect">
            <a:avLst/>
          </a:prstGeom>
        </p:spPr>
      </p:pic>
      <p:sp>
        <p:nvSpPr>
          <p:cNvPr id="18" name="TextBox 17">
            <a:extLst>
              <a:ext uri="{FF2B5EF4-FFF2-40B4-BE49-F238E27FC236}">
                <a16:creationId xmlns:a16="http://schemas.microsoft.com/office/drawing/2014/main" id="{43227D71-F86D-4A36-BADB-1DA65B2471FC}"/>
              </a:ext>
            </a:extLst>
          </p:cNvPr>
          <p:cNvSpPr txBox="1"/>
          <p:nvPr/>
        </p:nvSpPr>
        <p:spPr>
          <a:xfrm>
            <a:off x="1772372" y="5785346"/>
            <a:ext cx="4197489" cy="313806"/>
          </a:xfrm>
          <a:prstGeom prst="rect">
            <a:avLst/>
          </a:prstGeom>
          <a:noFill/>
        </p:spPr>
        <p:txBody>
          <a:bodyPr wrap="square" rtlCol="0">
            <a:spAutoFit/>
          </a:bodyPr>
          <a:lstStyle/>
          <a:p>
            <a:r>
              <a:rPr lang="en-US" dirty="0"/>
              <a:t>SILICON ARCHITECTURE </a:t>
            </a:r>
          </a:p>
        </p:txBody>
      </p:sp>
      <p:pic>
        <p:nvPicPr>
          <p:cNvPr id="19" name="Picture 18">
            <a:extLst>
              <a:ext uri="{FF2B5EF4-FFF2-40B4-BE49-F238E27FC236}">
                <a16:creationId xmlns:a16="http://schemas.microsoft.com/office/drawing/2014/main" id="{23E4A590-4B7F-4C03-9690-BDD1996AFA5F}"/>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922113" y="5640429"/>
            <a:ext cx="603639" cy="603639"/>
          </a:xfrm>
          <a:prstGeom prst="rect">
            <a:avLst/>
          </a:prstGeom>
        </p:spPr>
      </p:pic>
      <p:sp>
        <p:nvSpPr>
          <p:cNvPr id="21" name="TextBox 54">
            <a:extLst>
              <a:ext uri="{FF2B5EF4-FFF2-40B4-BE49-F238E27FC236}">
                <a16:creationId xmlns:a16="http://schemas.microsoft.com/office/drawing/2014/main" id="{A9B70856-F2C1-40B4-87A8-2B5C4EB60360}"/>
              </a:ext>
            </a:extLst>
          </p:cNvPr>
          <p:cNvSpPr txBox="1"/>
          <p:nvPr/>
        </p:nvSpPr>
        <p:spPr>
          <a:xfrm>
            <a:off x="7178030" y="1052736"/>
            <a:ext cx="4501217" cy="871008"/>
          </a:xfrm>
          <a:prstGeom prst="rect">
            <a:avLst/>
          </a:prstGeom>
          <a:noFill/>
          <a:ln>
            <a:noFill/>
          </a:ln>
        </p:spPr>
        <p:txBody>
          <a:bodyPr wrap="squar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452989" lvl="1" indent="-220144" defTabSz="914445">
              <a:lnSpc>
                <a:spcPct val="95000"/>
              </a:lnSpc>
              <a:spcBef>
                <a:spcPts val="600"/>
              </a:spcBef>
              <a:buClr>
                <a:schemeClr val="accent1"/>
              </a:buClr>
              <a:buSzPct val="80000"/>
              <a:buFont typeface="Wingdings 3" panose="05040102010807070707" pitchFamily="18" charset="2"/>
              <a:buChar char=""/>
            </a:pPr>
            <a:r>
              <a:rPr lang="en-US" sz="1600" dirty="0">
                <a:solidFill>
                  <a:schemeClr val="bg1"/>
                </a:solidFill>
                <a:latin typeface="Arial" panose="020B0604020202020204" pitchFamily="34" charset="0"/>
                <a:cs typeface="Arial" panose="020B0604020202020204" pitchFamily="34" charset="0"/>
              </a:rPr>
              <a:t>Curated solutions for the intelligent Edge</a:t>
            </a:r>
          </a:p>
          <a:p>
            <a:pPr marL="452989" lvl="1" indent="-220144" defTabSz="914445">
              <a:lnSpc>
                <a:spcPct val="95000"/>
              </a:lnSpc>
              <a:spcBef>
                <a:spcPts val="600"/>
              </a:spcBef>
              <a:buClr>
                <a:schemeClr val="accent1"/>
              </a:buClr>
              <a:buSzPct val="80000"/>
              <a:buFont typeface="Wingdings 3" panose="05040102010807070707" pitchFamily="18" charset="2"/>
              <a:buChar char=""/>
            </a:pPr>
            <a:r>
              <a:rPr lang="en-US" sz="1600" dirty="0">
                <a:solidFill>
                  <a:schemeClr val="bg1"/>
                </a:solidFill>
                <a:latin typeface="Arial" panose="020B0604020202020204" pitchFamily="34" charset="0"/>
                <a:cs typeface="Arial" panose="020B0604020202020204" pitchFamily="34" charset="0"/>
              </a:rPr>
              <a:t>Maintained by Xilinx and</a:t>
            </a:r>
            <a:br>
              <a:rPr lang="en-US" sz="1600" dirty="0">
                <a:solidFill>
                  <a:schemeClr val="bg1"/>
                </a:solidFill>
                <a:latin typeface="Arial" panose="020B0604020202020204" pitchFamily="34" charset="0"/>
                <a:cs typeface="Arial" panose="020B0604020202020204" pitchFamily="34" charset="0"/>
              </a:rPr>
            </a:br>
            <a:r>
              <a:rPr lang="en-US" sz="1600" dirty="0">
                <a:solidFill>
                  <a:schemeClr val="bg1"/>
                </a:solidFill>
                <a:latin typeface="Arial" panose="020B0604020202020204" pitchFamily="34" charset="0"/>
                <a:cs typeface="Arial" panose="020B0604020202020204" pitchFamily="34" charset="0"/>
              </a:rPr>
              <a:t>Xilinx’s partner ecosystem</a:t>
            </a:r>
          </a:p>
        </p:txBody>
      </p:sp>
      <p:sp>
        <p:nvSpPr>
          <p:cNvPr id="2" name="Title 1">
            <a:extLst>
              <a:ext uri="{FF2B5EF4-FFF2-40B4-BE49-F238E27FC236}">
                <a16:creationId xmlns:a16="http://schemas.microsoft.com/office/drawing/2014/main" id="{F167C2D1-E8E1-4F23-9FA2-47F2BA96EB11}"/>
              </a:ext>
            </a:extLst>
          </p:cNvPr>
          <p:cNvSpPr>
            <a:spLocks noGrp="1"/>
          </p:cNvSpPr>
          <p:nvPr>
            <p:ph type="title"/>
          </p:nvPr>
        </p:nvSpPr>
        <p:spPr>
          <a:xfrm>
            <a:off x="579121" y="304800"/>
            <a:ext cx="11033760" cy="975360"/>
          </a:xfrm>
        </p:spPr>
        <p:txBody>
          <a:bodyPr/>
          <a:lstStyle/>
          <a:p>
            <a:r>
              <a:rPr lang="de-DE" dirty="0"/>
              <a:t>Industrial Automation with Xilinx's Solutions Stack</a:t>
            </a:r>
            <a:endParaRPr lang="en-IE" dirty="0"/>
          </a:p>
        </p:txBody>
      </p:sp>
      <p:sp>
        <p:nvSpPr>
          <p:cNvPr id="8" name="Rectangle 7">
            <a:extLst>
              <a:ext uri="{FF2B5EF4-FFF2-40B4-BE49-F238E27FC236}">
                <a16:creationId xmlns:a16="http://schemas.microsoft.com/office/drawing/2014/main" id="{01295CD0-EF21-4E48-A9EC-D92A2638B694}"/>
              </a:ext>
            </a:extLst>
          </p:cNvPr>
          <p:cNvSpPr/>
          <p:nvPr/>
        </p:nvSpPr>
        <p:spPr>
          <a:xfrm>
            <a:off x="769150" y="2146956"/>
            <a:ext cx="6062187" cy="646331"/>
          </a:xfrm>
          <a:prstGeom prst="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IE"/>
          </a:p>
        </p:txBody>
      </p:sp>
      <p:sp>
        <p:nvSpPr>
          <p:cNvPr id="26" name="Rectangle 25">
            <a:extLst>
              <a:ext uri="{FF2B5EF4-FFF2-40B4-BE49-F238E27FC236}">
                <a16:creationId xmlns:a16="http://schemas.microsoft.com/office/drawing/2014/main" id="{5A275DE6-378C-4420-A2FD-74520C05C951}"/>
              </a:ext>
            </a:extLst>
          </p:cNvPr>
          <p:cNvSpPr/>
          <p:nvPr/>
        </p:nvSpPr>
        <p:spPr>
          <a:xfrm>
            <a:off x="769150" y="2842979"/>
            <a:ext cx="6062187" cy="646331"/>
          </a:xfrm>
          <a:prstGeom prst="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IE"/>
          </a:p>
        </p:txBody>
      </p:sp>
      <p:sp>
        <p:nvSpPr>
          <p:cNvPr id="27" name="Rectangle 26">
            <a:extLst>
              <a:ext uri="{FF2B5EF4-FFF2-40B4-BE49-F238E27FC236}">
                <a16:creationId xmlns:a16="http://schemas.microsoft.com/office/drawing/2014/main" id="{2B388AD4-4358-4C34-A54A-F74E3344D9C0}"/>
              </a:ext>
            </a:extLst>
          </p:cNvPr>
          <p:cNvSpPr/>
          <p:nvPr/>
        </p:nvSpPr>
        <p:spPr>
          <a:xfrm>
            <a:off x="769150" y="3539002"/>
            <a:ext cx="6062187" cy="646331"/>
          </a:xfrm>
          <a:prstGeom prst="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IE"/>
          </a:p>
        </p:txBody>
      </p:sp>
      <p:sp>
        <p:nvSpPr>
          <p:cNvPr id="28" name="Rectangle 27">
            <a:extLst>
              <a:ext uri="{FF2B5EF4-FFF2-40B4-BE49-F238E27FC236}">
                <a16:creationId xmlns:a16="http://schemas.microsoft.com/office/drawing/2014/main" id="{C252A1D7-9763-4CBE-9F19-FF951D36EF99}"/>
              </a:ext>
            </a:extLst>
          </p:cNvPr>
          <p:cNvSpPr/>
          <p:nvPr/>
        </p:nvSpPr>
        <p:spPr>
          <a:xfrm>
            <a:off x="769150" y="4235025"/>
            <a:ext cx="6062187" cy="646331"/>
          </a:xfrm>
          <a:prstGeom prst="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IE"/>
          </a:p>
        </p:txBody>
      </p:sp>
      <p:sp>
        <p:nvSpPr>
          <p:cNvPr id="29" name="Rectangle 28">
            <a:extLst>
              <a:ext uri="{FF2B5EF4-FFF2-40B4-BE49-F238E27FC236}">
                <a16:creationId xmlns:a16="http://schemas.microsoft.com/office/drawing/2014/main" id="{18B918B4-246D-482C-A560-4FA34294FA1A}"/>
              </a:ext>
            </a:extLst>
          </p:cNvPr>
          <p:cNvSpPr/>
          <p:nvPr/>
        </p:nvSpPr>
        <p:spPr>
          <a:xfrm>
            <a:off x="769150" y="4931048"/>
            <a:ext cx="6062187" cy="646331"/>
          </a:xfrm>
          <a:prstGeom prst="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IE"/>
          </a:p>
        </p:txBody>
      </p:sp>
      <p:sp>
        <p:nvSpPr>
          <p:cNvPr id="30" name="Rectangle 29">
            <a:extLst>
              <a:ext uri="{FF2B5EF4-FFF2-40B4-BE49-F238E27FC236}">
                <a16:creationId xmlns:a16="http://schemas.microsoft.com/office/drawing/2014/main" id="{0229C524-0C8E-400D-9A97-4F8F25529D10}"/>
              </a:ext>
            </a:extLst>
          </p:cNvPr>
          <p:cNvSpPr/>
          <p:nvPr/>
        </p:nvSpPr>
        <p:spPr>
          <a:xfrm>
            <a:off x="769150" y="5627069"/>
            <a:ext cx="6062187" cy="646331"/>
          </a:xfrm>
          <a:prstGeom prst="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IE"/>
          </a:p>
        </p:txBody>
      </p:sp>
      <p:sp>
        <p:nvSpPr>
          <p:cNvPr id="14" name="TextBox 13">
            <a:extLst>
              <a:ext uri="{FF2B5EF4-FFF2-40B4-BE49-F238E27FC236}">
                <a16:creationId xmlns:a16="http://schemas.microsoft.com/office/drawing/2014/main" id="{7954C0E1-8C4E-49D1-85DE-B9065A8A3A06}"/>
              </a:ext>
            </a:extLst>
          </p:cNvPr>
          <p:cNvSpPr txBox="1"/>
          <p:nvPr/>
        </p:nvSpPr>
        <p:spPr>
          <a:xfrm>
            <a:off x="901367" y="1245019"/>
            <a:ext cx="5695790" cy="400110"/>
          </a:xfrm>
          <a:prstGeom prst="rect">
            <a:avLst/>
          </a:prstGeom>
          <a:noFill/>
        </p:spPr>
        <p:txBody>
          <a:bodyPr wrap="none" rtlCol="0">
            <a:spAutoFit/>
          </a:bodyPr>
          <a:lstStyle/>
          <a:p>
            <a:r>
              <a:rPr lang="de-DE" sz="2000" b="1" dirty="0">
                <a:solidFill>
                  <a:schemeClr val="bg1"/>
                </a:solidFill>
              </a:rPr>
              <a:t>Industrial IoT and Healthcare Solutions Stack</a:t>
            </a:r>
            <a:endParaRPr lang="en-IE" sz="2000" b="1" dirty="0">
              <a:solidFill>
                <a:schemeClr val="bg1"/>
              </a:solidFill>
            </a:endParaRPr>
          </a:p>
        </p:txBody>
      </p:sp>
      <p:sp>
        <p:nvSpPr>
          <p:cNvPr id="36" name="Arrow: Pentagon 35">
            <a:extLst>
              <a:ext uri="{FF2B5EF4-FFF2-40B4-BE49-F238E27FC236}">
                <a16:creationId xmlns:a16="http://schemas.microsoft.com/office/drawing/2014/main" id="{FACF3D17-A262-4638-B4B4-C5525166AC7D}"/>
              </a:ext>
            </a:extLst>
          </p:cNvPr>
          <p:cNvSpPr/>
          <p:nvPr/>
        </p:nvSpPr>
        <p:spPr>
          <a:xfrm flipH="1">
            <a:off x="7226098" y="2178323"/>
            <a:ext cx="4608512" cy="558761"/>
          </a:xfrm>
          <a:prstGeom prst="homePlate">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r>
              <a:rPr lang="de-DE" sz="1400" dirty="0"/>
              <a:t>HMI, PLC runtimes, Cloud Service clients</a:t>
            </a:r>
            <a:endParaRPr lang="en-IE" sz="1400" dirty="0"/>
          </a:p>
        </p:txBody>
      </p:sp>
      <p:sp>
        <p:nvSpPr>
          <p:cNvPr id="37" name="Arrow: Pentagon 36">
            <a:extLst>
              <a:ext uri="{FF2B5EF4-FFF2-40B4-BE49-F238E27FC236}">
                <a16:creationId xmlns:a16="http://schemas.microsoft.com/office/drawing/2014/main" id="{FD27BC89-3078-4D05-8719-0B857F12E7CD}"/>
              </a:ext>
            </a:extLst>
          </p:cNvPr>
          <p:cNvSpPr/>
          <p:nvPr/>
        </p:nvSpPr>
        <p:spPr>
          <a:xfrm flipH="1">
            <a:off x="7226098" y="2879720"/>
            <a:ext cx="4608512" cy="558761"/>
          </a:xfrm>
          <a:prstGeom prst="homePlate">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r>
              <a:rPr lang="de-DE" sz="1400" dirty="0"/>
              <a:t>Deep Learning Processor (DPU), Python analytics</a:t>
            </a:r>
            <a:endParaRPr lang="en-IE" sz="1400" dirty="0"/>
          </a:p>
        </p:txBody>
      </p:sp>
      <p:sp>
        <p:nvSpPr>
          <p:cNvPr id="38" name="Arrow: Pentagon 37">
            <a:extLst>
              <a:ext uri="{FF2B5EF4-FFF2-40B4-BE49-F238E27FC236}">
                <a16:creationId xmlns:a16="http://schemas.microsoft.com/office/drawing/2014/main" id="{CEF75AF5-36E8-44C8-A084-FA93A7905CB4}"/>
              </a:ext>
            </a:extLst>
          </p:cNvPr>
          <p:cNvSpPr/>
          <p:nvPr/>
        </p:nvSpPr>
        <p:spPr>
          <a:xfrm flipH="1">
            <a:off x="7226098" y="3581117"/>
            <a:ext cx="4608512" cy="558761"/>
          </a:xfrm>
          <a:prstGeom prst="homePlate">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r>
              <a:rPr lang="de-DE" sz="1400" dirty="0"/>
              <a:t>Hypervisors w/ Cache Coloring</a:t>
            </a:r>
            <a:endParaRPr lang="en-IE" sz="1400" dirty="0"/>
          </a:p>
        </p:txBody>
      </p:sp>
      <p:sp>
        <p:nvSpPr>
          <p:cNvPr id="39" name="Arrow: Pentagon 38">
            <a:extLst>
              <a:ext uri="{FF2B5EF4-FFF2-40B4-BE49-F238E27FC236}">
                <a16:creationId xmlns:a16="http://schemas.microsoft.com/office/drawing/2014/main" id="{F452EE2A-9D9E-4B56-9E96-6C16F9309418}"/>
              </a:ext>
            </a:extLst>
          </p:cNvPr>
          <p:cNvSpPr/>
          <p:nvPr/>
        </p:nvSpPr>
        <p:spPr>
          <a:xfrm flipH="1">
            <a:off x="7226098" y="4282514"/>
            <a:ext cx="4608512" cy="558761"/>
          </a:xfrm>
          <a:prstGeom prst="homePlate">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r>
              <a:rPr lang="de-DE" sz="1400" dirty="0"/>
              <a:t>TSN, EtherCAT, Profinet IRT, HSR, PRP, MIPI CSI, SLVS-EC, GigE Vision, USB Vision, FOC</a:t>
            </a:r>
          </a:p>
        </p:txBody>
      </p:sp>
      <p:sp>
        <p:nvSpPr>
          <p:cNvPr id="40" name="Arrow: Pentagon 39">
            <a:extLst>
              <a:ext uri="{FF2B5EF4-FFF2-40B4-BE49-F238E27FC236}">
                <a16:creationId xmlns:a16="http://schemas.microsoft.com/office/drawing/2014/main" id="{B8466542-CFD8-43D4-B25E-9366E4E09A16}"/>
              </a:ext>
            </a:extLst>
          </p:cNvPr>
          <p:cNvSpPr/>
          <p:nvPr/>
        </p:nvSpPr>
        <p:spPr>
          <a:xfrm flipH="1">
            <a:off x="7226098" y="4983911"/>
            <a:ext cx="4608512" cy="558761"/>
          </a:xfrm>
          <a:prstGeom prst="homePlate">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r>
              <a:rPr lang="de-DE" sz="1400" dirty="0"/>
              <a:t>IEC 61508 Certified Design Flow w/ Vivado</a:t>
            </a:r>
          </a:p>
          <a:p>
            <a:pPr algn="ctr"/>
            <a:r>
              <a:rPr lang="de-DE" sz="1400" dirty="0"/>
              <a:t>IEC 62443 stack, triple modular redundancy</a:t>
            </a:r>
          </a:p>
        </p:txBody>
      </p:sp>
      <p:sp>
        <p:nvSpPr>
          <p:cNvPr id="41" name="Arrow: Pentagon 40">
            <a:extLst>
              <a:ext uri="{FF2B5EF4-FFF2-40B4-BE49-F238E27FC236}">
                <a16:creationId xmlns:a16="http://schemas.microsoft.com/office/drawing/2014/main" id="{44E134B8-3E41-4499-843C-E265A327C2D0}"/>
              </a:ext>
            </a:extLst>
          </p:cNvPr>
          <p:cNvSpPr/>
          <p:nvPr/>
        </p:nvSpPr>
        <p:spPr>
          <a:xfrm flipH="1">
            <a:off x="7226098" y="5685307"/>
            <a:ext cx="4608512" cy="558761"/>
          </a:xfrm>
          <a:prstGeom prst="homePlate">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r>
              <a:rPr lang="de-DE" sz="1400" dirty="0"/>
              <a:t>AXI Infrastructure, ADC, Vision CoDec, GigEthernet, QSPI, I²C, USB</a:t>
            </a:r>
          </a:p>
        </p:txBody>
      </p:sp>
    </p:spTree>
    <p:extLst>
      <p:ext uri="{BB962C8B-B14F-4D97-AF65-F5344CB8AC3E}">
        <p14:creationId xmlns:p14="http://schemas.microsoft.com/office/powerpoint/2010/main" val="39724192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Xilinx-5">
  <a:themeElements>
    <a:clrScheme name="Custom 1">
      <a:dk1>
        <a:srgbClr val="0C0C0C"/>
      </a:dk1>
      <a:lt1>
        <a:srgbClr val="FFFFFF"/>
      </a:lt1>
      <a:dk2>
        <a:srgbClr val="161C2E"/>
      </a:dk2>
      <a:lt2>
        <a:srgbClr val="5F5F5F"/>
      </a:lt2>
      <a:accent1>
        <a:srgbClr val="E20000"/>
      </a:accent1>
      <a:accent2>
        <a:srgbClr val="282D3F"/>
      </a:accent2>
      <a:accent3>
        <a:srgbClr val="8D919A"/>
      </a:accent3>
      <a:accent4>
        <a:srgbClr val="055C99"/>
      </a:accent4>
      <a:accent5>
        <a:srgbClr val="0D9079"/>
      </a:accent5>
      <a:accent6>
        <a:srgbClr val="00B2BA"/>
      </a:accent6>
      <a:hlink>
        <a:srgbClr val="055C99"/>
      </a:hlink>
      <a:folHlink>
        <a:srgbClr val="5F5F5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Xilinx_Corporate-PPT Template-2019_FINAL_IT_Update.pptx" id="{B6AE916F-13E4-4F08-9A1F-7F07C9E5658A}" vid="{3983F530-7CFE-4EA1-8898-6D143BCF645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D13AA4F4-3B34-2743-ACD6-F6D573A82AF7}">
  <we:reference id="f9ac8e4d-ed29-46df-aca6-61a4f7a9a1d6" version="1.0.0.1" store="developer" storeType="Registry"/>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blank</Template>
  <TotalTime>0</TotalTime>
  <Words>520</Words>
  <Application>Microsoft Office PowerPoint</Application>
  <PresentationFormat>Widescreen</PresentationFormat>
  <Paragraphs>87</Paragraphs>
  <Slides>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Webdings</vt:lpstr>
      <vt:lpstr>Wingdings 3</vt:lpstr>
      <vt:lpstr>Xilinx-5</vt:lpstr>
      <vt:lpstr>Platform on Chip: Industrial Automation in the IIoT</vt:lpstr>
      <vt:lpstr>Platform-on-Chip for Connected Industrial Automation</vt:lpstr>
      <vt:lpstr>Industrial Automation with Xilinx's Solutions Stack</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Public, , , , , , , , ,</cp:keywords>
  <dc:description/>
  <cp:lastModifiedBy/>
  <cp:revision>1</cp:revision>
  <dcterms:created xsi:type="dcterms:W3CDTF">2020-02-13T12:05:24Z</dcterms:created>
  <dcterms:modified xsi:type="dcterms:W3CDTF">2020-02-14T10:05:51Z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6752bca7-a63e-4a6a-b6b6-856f12e20fb7</vt:lpwstr>
  </property>
  <property fmtid="{D5CDD505-2E9C-101B-9397-08002B2CF9AE}" pid="3" name="XilinxPublication Year">
    <vt:lpwstr>2020</vt:lpwstr>
  </property>
  <property fmtid="{D5CDD505-2E9C-101B-9397-08002B2CF9AE}" pid="4" name="XilinxVisual Markings">
    <vt:lpwstr>Yes</vt:lpwstr>
  </property>
  <property fmtid="{D5CDD505-2E9C-101B-9397-08002B2CF9AE}" pid="5" name="XilinxAdditional Classifications">
    <vt:lpwstr/>
  </property>
  <property fmtid="{D5CDD505-2E9C-101B-9397-08002B2CF9AE}" pid="6" name="XilinxDevelopment Projects">
    <vt:lpwstr/>
  </property>
  <property fmtid="{D5CDD505-2E9C-101B-9397-08002B2CF9AE}" pid="7" name="XilinxThird Party">
    <vt:lpwstr/>
  </property>
  <property fmtid="{D5CDD505-2E9C-101B-9397-08002B2CF9AE}" pid="8" name="XilinxExport Control">
    <vt:lpwstr/>
  </property>
  <property fmtid="{D5CDD505-2E9C-101B-9397-08002B2CF9AE}" pid="9" name="XilinxNote (Line 2)">
    <vt:lpwstr/>
  </property>
  <property fmtid="{D5CDD505-2E9C-101B-9397-08002B2CF9AE}" pid="10" name="PublicationYear">
    <vt:lpwstr>2020</vt:lpwstr>
  </property>
  <property fmtid="{D5CDD505-2E9C-101B-9397-08002B2CF9AE}" pid="11" name="XilinxClassification">
    <vt:lpwstr>Public</vt:lpwstr>
  </property>
  <property fmtid="{D5CDD505-2E9C-101B-9397-08002B2CF9AE}" pid="12" name="VisualMarkings">
    <vt:lpwstr>Yes</vt:lpwstr>
  </property>
</Properties>
</file>